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0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50" r:id="rId2"/>
    <p:sldId id="294" r:id="rId3"/>
    <p:sldId id="449" r:id="rId4"/>
    <p:sldId id="268" r:id="rId5"/>
    <p:sldId id="445" r:id="rId6"/>
    <p:sldId id="261" r:id="rId7"/>
    <p:sldId id="479" r:id="rId8"/>
    <p:sldId id="442" r:id="rId9"/>
    <p:sldId id="262" r:id="rId10"/>
    <p:sldId id="466" r:id="rId11"/>
    <p:sldId id="477" r:id="rId12"/>
    <p:sldId id="478" r:id="rId13"/>
    <p:sldId id="443" r:id="rId14"/>
    <p:sldId id="263" r:id="rId15"/>
    <p:sldId id="468" r:id="rId16"/>
    <p:sldId id="444" r:id="rId17"/>
    <p:sldId id="264" r:id="rId18"/>
    <p:sldId id="467" r:id="rId19"/>
    <p:sldId id="448" r:id="rId20"/>
    <p:sldId id="293" r:id="rId21"/>
    <p:sldId id="418" r:id="rId22"/>
    <p:sldId id="451" r:id="rId23"/>
    <p:sldId id="295" r:id="rId24"/>
    <p:sldId id="272" r:id="rId25"/>
    <p:sldId id="452" r:id="rId26"/>
    <p:sldId id="297" r:id="rId27"/>
    <p:sldId id="465" r:id="rId28"/>
    <p:sldId id="453" r:id="rId29"/>
    <p:sldId id="480" r:id="rId30"/>
    <p:sldId id="298" r:id="rId31"/>
    <p:sldId id="470" r:id="rId32"/>
    <p:sldId id="455" r:id="rId33"/>
    <p:sldId id="296" r:id="rId34"/>
    <p:sldId id="435" r:id="rId35"/>
    <p:sldId id="299" r:id="rId36"/>
    <p:sldId id="289" r:id="rId37"/>
    <p:sldId id="462" r:id="rId38"/>
    <p:sldId id="454" r:id="rId39"/>
    <p:sldId id="469" r:id="rId40"/>
    <p:sldId id="456" r:id="rId41"/>
    <p:sldId id="437" r:id="rId42"/>
    <p:sldId id="305" r:id="rId4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AB8F-598B-40E9-841D-4B334AF222B0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A0814-EDD7-4535-B526-7DD7EA488A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867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1EB0-93F9-373B-EADE-150E584E6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78E63-05E8-F531-B965-D3B49C303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372B3-4B7D-F83B-0E5A-627CAEB5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52A73-8CCA-2DA5-98F3-1C13C6E8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7D5A-F826-44E7-6951-71C93EAE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66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507B-E1A0-D0A2-9FB0-A385CEF9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2B641-C69B-6CA0-CF02-28C18AF8C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AE80B-2CD8-0C76-C7CF-FCA2EC83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92DCB-4F78-2849-929D-ED802FA5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FAC8E-0341-9253-D567-5EE5C58E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601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84718-B13D-6A87-45F4-FDE0A393D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30BAC-4702-8C92-8886-9AE802AB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0701F-BA90-2E1D-7A15-431A44B7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1B4E-CD1D-130F-FBD0-00583ED5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237D-EDBE-F404-D310-471D3311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147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B461-EA4C-BD00-A317-220B3744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A243-436B-0820-CB0E-C148D32E5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2A081-6D71-D9BD-5BBB-DFAA83E1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F2157-91C5-24B0-160A-DB81CA28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003AE-7C06-3282-4B27-E2156536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61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14894-D97D-C37B-46BC-22C2F947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BD498-487C-D0C3-AD71-39D12458A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6F3CA-B77A-8993-CEB0-06C9C95EB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10591-D731-8E68-D28B-B7F5EA5C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38677-1484-6A7F-ED19-E3763CED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983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8475-070D-1971-054A-9DD1393F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C180-CA5A-139E-6A33-79EB29AB7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B58B7-2422-F275-4B67-7F7834ED9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C8DCB-BC06-7C66-B997-B5EB818C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81290-3515-7183-9B36-7F0B2A9F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E82C9-771B-EC4C-2C80-7110055B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28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CB00-7AC6-592A-9CC3-B179A70E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CA135-0512-59F0-7DC4-B843610B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0DB30-821E-437D-E0B3-3AD5580DC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89449-03FD-3C86-FA61-99DD256CA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CF4CD-ECF8-D1DB-1744-790BF9046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76189-9BA3-BB9C-5AFE-FC22FF11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A7002-B5C9-85C3-CCDC-71B81720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84E80-2598-6D5D-DAEE-29929969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28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7458-8FAA-FCD1-53A3-B0831BE8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5644F-72AB-0E24-A777-6E3D5524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71250-C214-E540-C3E4-BAC8F5FB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7651E-1E4F-D722-0036-5B7C1F9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271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A96C3-F3B1-4105-74BD-3F80F0D9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D3927-4098-6A7F-AA4A-CCC551ED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C23C9-AAB7-97C3-9E9C-681B81E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314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F5BC-29CB-5405-E3D4-965C3E4A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AC77-A3D8-D849-B974-A8E8148C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56212-08A1-70E9-8F85-55F8CB48D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C6A4A-C3AB-0A0F-073B-B145CE17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6E13A-16E6-D4B7-2F9D-D5635DB6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1CA75-0457-245E-0EBA-144DC87D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03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670C-9761-409F-E6F7-0ED31DDD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F98F0-0807-182B-32CF-5014F76D6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8A647-0C87-B2B7-C816-112A5EC0B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3FEF5-DCF3-41C6-DD10-6682EDAC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65315-C716-AA09-B87B-7B04C3A9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0E30-D027-4A1A-EDE9-77458913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93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030D3-8EFF-A6CD-3971-ABA6BD80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D55F6-6EEE-B088-3885-69C1E7318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7A5C9-E488-A443-190C-64226CF94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301B9-6BF4-39C1-D47E-4F1374FF4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7BB81-A912-11AB-3A31-FA4912A1F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259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jesuschrist.org/study/scriptures/gs/nathanael?lang=tha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hyperlink" Target="https://en.wikipedia.org/wiki/Texas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Burleson,_Texas" TargetMode="Externa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</a:t>
            </a:r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​เต็ม </a:t>
            </a:r>
            <a:endParaRPr lang="en-US" sz="13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คนดี</a:t>
            </a:r>
            <a:r>
              <a:rPr lang="en-US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16841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492BE-3947-D328-31ED-DFAA08020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40" y="289248"/>
            <a:ext cx="2911151" cy="4366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25E530-475C-A360-CE99-880E2F111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8" y="289248"/>
            <a:ext cx="7760482" cy="4366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98A85-ECD6-BF06-A331-37C255ECE091}"/>
              </a:ext>
            </a:extLst>
          </p:cNvPr>
          <p:cNvSpPr txBox="1"/>
          <p:nvPr/>
        </p:nvSpPr>
        <p:spPr>
          <a:xfrm>
            <a:off x="8500188" y="4752870"/>
            <a:ext cx="33759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คุณยองวี เตย์ และน้องโจเซฟ เตย์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กล่าวว่า </a:t>
            </a:r>
            <a:r>
              <a:rPr lang="th-TH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เวลานั้น.. พระวิญญาณบริสุทธิ์เตือนผมในใจว่า ให้ออกไปจากตรงนี้มันไม่ปลอดภัย 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FB250-CE36-091A-9577-8CF71B90AD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6" b="31061"/>
          <a:stretch/>
        </p:blipFill>
        <p:spPr>
          <a:xfrm>
            <a:off x="315898" y="4758612"/>
            <a:ext cx="7760483" cy="2099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73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05FB1E-A7A2-0490-0C7F-1FE8B749B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80" y="174477"/>
            <a:ext cx="4783569" cy="374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A2EA4-FE6D-ECE1-35A6-A4148482B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743325"/>
            <a:ext cx="6667500" cy="3114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4F7AA-A273-569E-4B83-CEF5CCA4B782}"/>
              </a:ext>
            </a:extLst>
          </p:cNvPr>
          <p:cNvSpPr txBox="1"/>
          <p:nvPr/>
        </p:nvSpPr>
        <p:spPr>
          <a:xfrm>
            <a:off x="202941" y="174477"/>
            <a:ext cx="69723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11:28 </a:t>
            </a:r>
            <a:r>
              <a:rPr lang="th-TH" sz="5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ฝ่าย​ผู้​หนึ่ง​ใน​จำนวน​นั้น​ชื่อ​อา​กา​บัส ได้​ลุก​ขึ้น​กล่าว​โดย​พระ​วิญญาณ​บริสุทธิ์​ว่า จะ​บังเกิด​การ​กันดาร​อาหาร​มาก​ยิ่ง​ทั่ว​แผ่นดิน​โลก การ​กันดาร</a:t>
            </a:r>
          </a:p>
          <a:p>
            <a:pPr marR="450" algn="thaiDist" rtl="0"/>
            <a:r>
              <a:rPr lang="th-TH" sz="5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​อาหาร​นั้น ได้​บังเกิด​ขึ้น​ใน</a:t>
            </a:r>
          </a:p>
          <a:p>
            <a:pPr marR="450" algn="thaiDist" rtl="0"/>
            <a:r>
              <a:rPr lang="th-TH" sz="5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รัช​สมัย​จักรพรรดิ​คลาว</a:t>
            </a:r>
            <a:r>
              <a:rPr lang="th-TH" sz="58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ดิอัส</a:t>
            </a:r>
            <a:r>
              <a:rPr lang="th-TH" sz="5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endParaRPr lang="th-TH" sz="5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256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DFF0D-9672-40A4-584B-8BFEBAFA7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4"/>
          <a:stretch/>
        </p:blipFill>
        <p:spPr>
          <a:xfrm>
            <a:off x="197108" y="454284"/>
            <a:ext cx="6399635" cy="3837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02D81B-3619-D52A-48A2-D5AA91A09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83" y="402276"/>
            <a:ext cx="5190509" cy="6053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830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333494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C7B659-F388-ACE1-7C0A-29F72042E60A}"/>
              </a:ext>
            </a:extLst>
          </p:cNvPr>
          <p:cNvSpPr txBox="1"/>
          <p:nvPr/>
        </p:nvSpPr>
        <p:spPr>
          <a:xfrm>
            <a:off x="5449078" y="186613"/>
            <a:ext cx="6652726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16:6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​พระ​วิญญาณ​บริสุทธิ์​ห้าม​มิ​ให้​กล่าว​พระ​วจนะ​ของ​พระ​เจ้า​ใน​แคว้น​เอเชีย ท่าน​เหล่า​นั้น​จึง​ไป​ทั่ว​แว่น​แคว้น​ฟรีเจ</a:t>
            </a:r>
            <a:r>
              <a:rPr lang="th-TH" sz="5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ีย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​กับ​กา​ลา​เทีย​ </a:t>
            </a:r>
            <a:r>
              <a:rPr lang="th-TH" sz="5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7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เมื่อ​ลง​ไป​ยัง​ที่​ตรง​ข้าม​กับ​แคว้น​มิเซ</a:t>
            </a:r>
            <a:r>
              <a:rPr lang="th-TH" sz="5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ีย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​แล้ว ​ก็​พยายาม​จะ​ไป​ยัง​แว่น​แคว้น​</a:t>
            </a:r>
            <a:r>
              <a:rPr lang="th-TH" sz="5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บิธี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5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เนีย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แต่​พระ​วิญญาณ​ของ​พระ​เยซู​ไม่​ทรง​โปรด​ให้​ไป​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A5FE2-917B-AAD2-C527-9AFD2749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4" y="46965"/>
            <a:ext cx="4587637" cy="3296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29749D-0678-F0B7-8A36-F4315AD53A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" y="3343471"/>
            <a:ext cx="5271796" cy="35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9E4C4F-42EE-32F4-6626-2D6EA96E5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0"/>
            <a:ext cx="482917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05674-F599-BAA6-7E5D-CFCDF637A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50000"/>
            <a:ext cx="7118547" cy="4004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ADA15-741E-4B86-FE79-2B21C296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73" y="4233798"/>
            <a:ext cx="1816474" cy="2594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727DAB-B5A7-736C-3455-DD5006482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62" y="4243015"/>
            <a:ext cx="2585745" cy="258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F3353C-9C60-34BF-AD57-D9E89420F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4243015"/>
            <a:ext cx="2068596" cy="2585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ABC328-B0F1-D951-B1BC-EA1DEFAFE62D}"/>
              </a:ext>
            </a:extLst>
          </p:cNvPr>
          <p:cNvCxnSpPr/>
          <p:nvPr/>
        </p:nvCxnSpPr>
        <p:spPr>
          <a:xfrm>
            <a:off x="7809722" y="4088866"/>
            <a:ext cx="1782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6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304015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D2609-A8A0-C8FD-0BF5-0E8ECE740BD3}"/>
              </a:ext>
            </a:extLst>
          </p:cNvPr>
          <p:cNvSpPr txBox="1"/>
          <p:nvPr/>
        </p:nvSpPr>
        <p:spPr>
          <a:xfrm>
            <a:off x="258923" y="277114"/>
            <a:ext cx="583707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รม. 8:26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​ใน​ทำนอง​เดียว​กัน ​พระ​วิญญาณ​ก็​ทรง​ช่วย​เรา​เมื่อ​เรา​อ่อน​กำลัง​ด้วย เพราะ​เรา​ไม่​รู้​ว่า​เรา​ควร​จะ​อธิษฐาน​ขอ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​สิ่ง​ใด</a:t>
            </a:r>
            <a:r>
              <a:rPr lang="th-TH" sz="5400" b="1" i="0" u="none" strike="noStrike" baseline="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​อย่างไร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แต่​พระ​วิญญาณ​ทรง​ช่วย​ขอ​แทน​เรา ใน​เมื่อ​เรา​คร่ำ​ครวญ​อธิษฐาน​ไม่​เป็น​คำ​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E7D57-7048-11EC-EEF9-04BAEAED3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5"/>
          <a:stretch/>
        </p:blipFill>
        <p:spPr>
          <a:xfrm>
            <a:off x="6632973" y="277114"/>
            <a:ext cx="5394088" cy="2631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รูปภาพ 4" descr="hqdefault.jpg">
            <a:extLst>
              <a:ext uri="{FF2B5EF4-FFF2-40B4-BE49-F238E27FC236}">
                <a16:creationId xmlns:a16="http://schemas.microsoft.com/office/drawing/2014/main" id="{3C26529B-F7AC-8994-54AA-93286BC85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5934"/>
          <a:stretch/>
        </p:blipFill>
        <p:spPr>
          <a:xfrm>
            <a:off x="6632973" y="3261104"/>
            <a:ext cx="5394088" cy="340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641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A22AD-DC22-0D57-C826-ACC41990E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3" y="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A184E0-ACF8-2C84-E66E-685EB383E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48" y="314059"/>
            <a:ext cx="3822296" cy="2866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43F87-1067-A98E-8D1C-D782A6B41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90" y="3573624"/>
            <a:ext cx="3856654" cy="2892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B6E30-DEB0-9842-0505-D9D333D40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24" y="4624028"/>
            <a:ext cx="1675479" cy="2233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1A580-11EE-425C-B361-9D1119099202}"/>
              </a:ext>
            </a:extLst>
          </p:cNvPr>
          <p:cNvSpPr txBox="1"/>
          <p:nvPr/>
        </p:nvSpPr>
        <p:spPr>
          <a:xfrm>
            <a:off x="5565955" y="3352654"/>
            <a:ext cx="27641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อธิษฐานขอด้วยภาษาแปลกๆ</a:t>
            </a:r>
          </a:p>
          <a:p>
            <a:pPr algn="ctr"/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และพระ​วิญญาณ​ทรง​ช่วย​ขอ​แทน​เรา</a:t>
            </a:r>
            <a:endParaRPr lang="th-TH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C1C5D-8BF6-C07E-5441-708A4BAEC48E}"/>
              </a:ext>
            </a:extLst>
          </p:cNvPr>
          <p:cNvSpPr txBox="1"/>
          <p:nvPr/>
        </p:nvSpPr>
        <p:spPr>
          <a:xfrm>
            <a:off x="5884505" y="1469785"/>
            <a:ext cx="1945722" cy="110799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หาย</a:t>
            </a:r>
          </a:p>
        </p:txBody>
      </p:sp>
    </p:spTree>
    <p:extLst>
      <p:ext uri="{BB962C8B-B14F-4D97-AF65-F5344CB8AC3E}">
        <p14:creationId xmlns:p14="http://schemas.microsoft.com/office/powerpoint/2010/main" val="318117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344302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C97BA4-5768-1B62-CD02-62201D4A9AC6}"/>
              </a:ext>
            </a:extLst>
          </p:cNvPr>
          <p:cNvSpPr txBox="1"/>
          <p:nvPr/>
        </p:nvSpPr>
        <p:spPr>
          <a:xfrm>
            <a:off x="7063272" y="525148"/>
            <a:ext cx="49755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</a:t>
            </a:r>
            <a:r>
              <a:rPr lang="th-TH" sz="440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​เป็น​คน​ดี ประกอบด้วย​</a:t>
            </a:r>
            <a:r>
              <a:rPr lang="th-TH" sz="4400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พระ​วิญญาณ​บริสุทธิ์</a:t>
            </a:r>
            <a:r>
              <a:rPr lang="th-TH" sz="440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และ</a:t>
            </a:r>
            <a:r>
              <a:rPr lang="th-TH" sz="4400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​ความ​เชื่อ</a:t>
            </a:r>
            <a:r>
              <a:rPr lang="th-TH" sz="440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จำนวน​คน​เป็น​อัน​มาก​ก็​เพิ่ม​เข้า​กับ​คน​ของ​องค์​พระ​ผู้​เป็น​เจ้า​</a:t>
            </a:r>
            <a:endParaRPr lang="th-TH" sz="44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F9A15-98C7-37E1-CACB-77B47BD5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70" y="3816623"/>
            <a:ext cx="5982405" cy="3130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335664-7F78-4D10-4A0E-BA33BAA8A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59" y="4818817"/>
            <a:ext cx="2869606" cy="1743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03097-FD65-2758-8729-C684703FF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77" y="4003023"/>
            <a:ext cx="1919183" cy="2558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CEE033-5236-894E-B191-CBEF0A06F4EC}"/>
              </a:ext>
            </a:extLst>
          </p:cNvPr>
          <p:cNvSpPr txBox="1"/>
          <p:nvPr/>
        </p:nvSpPr>
        <p:spPr>
          <a:xfrm>
            <a:off x="408215" y="354678"/>
            <a:ext cx="61045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6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6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</a:t>
            </a:r>
            <a:r>
              <a:rPr lang="en-US" sz="6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11:24</a:t>
            </a:r>
            <a:r>
              <a:rPr lang="th-TH" sz="6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​บารนาบัส​เป็น​คน​ดี ประกอบด้วย​พระ​วิญญาณ​บริสุทธิ์​และ​ความ​เชื่อ จำนวน​คน​เป็น​อัน​มาก​ก็​เพิ่ม​เข้า​กับ​คน​ของ​องค์​พระ​ผู้​เป็น​เจ้า​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103878-A78D-9D34-EEDD-272B82C42B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46" y="4327623"/>
            <a:ext cx="5974578" cy="20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7B5E8-9E84-0EA9-5D8E-9FC295A4B852}"/>
              </a:ext>
            </a:extLst>
          </p:cNvPr>
          <p:cNvSpPr txBox="1"/>
          <p:nvPr/>
        </p:nvSpPr>
        <p:spPr>
          <a:xfrm>
            <a:off x="6094446" y="305945"/>
            <a:ext cx="609755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7:55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ฝ่าย​สเท</a:t>
            </a:r>
            <a:r>
              <a:rPr lang="th-TH" sz="5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เฟน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​ป​ระ​กอบ​ด้วย​พระ​วิญญาณ​บริสุทธิ์ ได้​เขม้น​ดู​สวรรค์​เห็น​พระ​สิริ​ของ​พระ​เจ้า และ​พระ​เยซู​ทรง​ยืน​อยู่​เบื้อง​ขวา​พระ​หัตถ์​ของ​พระ​องค์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00196-CAAD-45A4-87DF-8077BC0DF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18640" r="8852"/>
          <a:stretch/>
        </p:blipFill>
        <p:spPr>
          <a:xfrm>
            <a:off x="177281" y="305945"/>
            <a:ext cx="5772825" cy="3202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B9AD7-B843-A8E9-CBB6-03102B41E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" y="3637969"/>
            <a:ext cx="2630086" cy="2914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808AAE-A00C-E034-34F6-0666B5AD1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4464499"/>
            <a:ext cx="3599284" cy="2163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DFFB06-F3CB-FC40-85AB-FD97DC2ED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07" y="3647228"/>
            <a:ext cx="2905851" cy="1634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870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ADC4A6-BCB3-F38A-E744-12690A33DA8C}"/>
              </a:ext>
            </a:extLst>
          </p:cNvPr>
          <p:cNvSpPr txBox="1"/>
          <p:nvPr/>
        </p:nvSpPr>
        <p:spPr>
          <a:xfrm>
            <a:off x="6043710" y="11214"/>
            <a:ext cx="6026408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ยอห</a:t>
            </a:r>
            <a:r>
              <a:rPr lang="th-TH" sz="32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sz="32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th-TH" sz="2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47 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​พระ​เยซู​ทรง​เห็น​นา</a:t>
            </a:r>
            <a:r>
              <a:rPr lang="th-TH" sz="32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ธา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นาเอล​มา​หา ​พระ​องค์​จึง​ตรัส​ถึง​เรื่อง​ของ​ตัว​เขา​ว่า “ดู​เถิด ชน​อิสราเอล​แท้ ใน​ตัว​เขา​ไม่​มี​อุบาย”</a:t>
            </a:r>
            <a:r>
              <a:rPr lang="th-TH" sz="2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48 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​นา</a:t>
            </a:r>
            <a:r>
              <a:rPr lang="th-TH" sz="32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ธา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นาเอล​ทูล​ถาม​พระ​องค์​ว่า “​พระ​องค์​ทรง​รู้จัก​ข้า​พระ​องค์​ได้​อย่างไร” ​พระ​เยซู​ตรัส​ตอบ​เขา​ว่า “ก่อนที่​</a:t>
            </a:r>
            <a:r>
              <a:rPr lang="th-TH" sz="32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ฟีลิป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​จะ​เรียก​ท่าน เมื่อ​ท่าน​อยู่​ที่​ใต้​ต้น​มะเดื่อ​นั้น เรา​เห็น​ท่าน”</a:t>
            </a:r>
            <a:r>
              <a:rPr lang="th-TH" sz="2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49 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​นา</a:t>
            </a:r>
            <a:r>
              <a:rPr lang="th-TH" sz="32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ธา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นาเอล​ทูล​ตอบ​พระ​องค์​ว่า “รับ​บี ​พระ​องค์​ทรง​เป็น​พระ​บุตร​ของ​พระ​เจ้า ​พระ​องค์​ทรง​เป็น​กษัตริย์​ของ​ชน​ชาติ​อิสราเอล”</a:t>
            </a:r>
            <a:r>
              <a:rPr lang="th-TH" sz="2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50 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​พระ​เยซู​ตรัส​ตอบ​เขา​ว่า “เพราะ​เรา​บอก​ท่าน​ว่า เรา​เห็น​ท่าน​อยู่​ใต้​ต้น​มะเดื่อ​นั้น​ท่าน​จึง​เชื่อ​หรือ ท่าน​จะ​ได้​เห็น​เหตุการณ์​ใหญ่​กว่า​นั้น​อีก”</a:t>
            </a:r>
            <a:r>
              <a:rPr lang="th-TH" sz="2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51 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และ​พระ​องค์​ตรัส​กับ​เขา​ว่า “เรา​บอก​ความ​จริง​แก่​ท่าน​ทั้ง​หลาย​ว่า </a:t>
            </a:r>
            <a:r>
              <a:rPr lang="th-TH" sz="32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ท่าน​จะ​ได้​เห็น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ท้องฟ้า​เบิก​ออก และ​บรรดา​ทูตสวรรค์​ของ​พระ​เจ้า​ขึ้น​และ​ลง​อยู่เหนือ​บุตร​มนุษย์”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A19C6-ED11-F051-0685-22CFEABA2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0" y="317240"/>
            <a:ext cx="5790616" cy="2977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FF3586-2A7E-EB98-7939-175F795A6293}"/>
              </a:ext>
            </a:extLst>
          </p:cNvPr>
          <p:cNvSpPr txBox="1"/>
          <p:nvPr/>
        </p:nvSpPr>
        <p:spPr>
          <a:xfrm>
            <a:off x="684537" y="3880680"/>
            <a:ext cx="4907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i="0" u="none" strike="noStrik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</a:t>
            </a:r>
            <a:r>
              <a:rPr lang="th-TH" b="1" i="0" u="none" strike="noStrike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ธา</a:t>
            </a:r>
            <a:r>
              <a:rPr lang="th-TH" b="1" i="0" u="none" strike="noStrike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นาเอล </a:t>
            </a:r>
            <a:r>
              <a:rPr lang="th-TH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แปลว่า 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พระผู้บริสุทธิ์แห่งอิสราเอล</a:t>
            </a:r>
          </a:p>
          <a:p>
            <a:pPr algn="ctr"/>
            <a:endParaRPr lang="th-TH" b="1" i="0" u="none" strike="noStrike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6EBC1-323C-A133-D4C3-3F08CC13FD0B}"/>
              </a:ext>
            </a:extLst>
          </p:cNvPr>
          <p:cNvSpPr txBox="1"/>
          <p:nvPr/>
        </p:nvSpPr>
        <p:spPr>
          <a:xfrm>
            <a:off x="167951" y="5009990"/>
            <a:ext cx="58757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9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ไม่มีอุบายในตัว</a:t>
            </a:r>
          </a:p>
        </p:txBody>
      </p:sp>
    </p:spTree>
    <p:extLst>
      <p:ext uri="{BB962C8B-B14F-4D97-AF65-F5344CB8AC3E}">
        <p14:creationId xmlns:p14="http://schemas.microsoft.com/office/powerpoint/2010/main" val="539270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443079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1B5DA1-B873-B247-B0B6-E2C8A1F7F11C}"/>
              </a:ext>
            </a:extLst>
          </p:cNvPr>
          <p:cNvSpPr txBox="1"/>
          <p:nvPr/>
        </p:nvSpPr>
        <p:spPr>
          <a:xfrm>
            <a:off x="202942" y="0"/>
            <a:ext cx="6524429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/>
            <a:r>
              <a:rPr lang="th-TH" sz="48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กท</a:t>
            </a:r>
            <a:r>
              <a:rPr lang="th-TH" sz="4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3:13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​พระ​คริสต์​ทรง​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ไถ่​เรา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​ให้​พ้น​ความ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​แช่ง​สาป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​แห่งธรรม​บัญญัติ โดย​การ​ที่​พระ​องค์​ทรง​ยอม​ถูก​แช่ง​สาป​เพื่อ​เรา (​เพราะ​พระ​คัมภีร์​เขียน​ไว้​ว่า </a:t>
            </a:r>
            <a:r>
              <a:rPr lang="th-TH" sz="4800" b="1" i="1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ทุก​คน​ที่​ต้อง​ถูก​แขวน​ไว้​บน​ต้นไม้​ต้อง​ถูก​สาปแช่ง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)​ </a:t>
            </a:r>
            <a:r>
              <a:rPr lang="th-TH" sz="48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เพื่อ​</a:t>
            </a:r>
            <a:r>
              <a:rPr lang="th-TH" sz="4800" b="1" i="0" u="sng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พระ​พร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​ทาง​อับราฮัม​จะ​ได้​มาถึง​คน​ต่างชาติ​ทั้ง​หลาย เพราะ​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พระ​เยซู​คริสต์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เพื่อ​เรา​จะ</a:t>
            </a:r>
            <a:r>
              <a:rPr lang="th-TH" sz="4800" b="1" i="0" u="sng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​ได้รับ​พระ​วิญญาณ​ตาม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​พระ​สัญญา​โดย​ความ​เชื่อ​ </a:t>
            </a:r>
          </a:p>
          <a:p>
            <a:pPr marR="450" algn="l" rtl="0"/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2" descr="twin-goats-priest.jpg">
            <a:extLst>
              <a:ext uri="{FF2B5EF4-FFF2-40B4-BE49-F238E27FC236}">
                <a16:creationId xmlns:a16="http://schemas.microsoft.com/office/drawing/2014/main" id="{7D678A15-7BA9-49BE-674D-F8B3006235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1224" y="82635"/>
            <a:ext cx="4161452" cy="365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รูปภาพ 3" descr="easter-jesus-cross-a02.jpg">
            <a:extLst>
              <a:ext uri="{FF2B5EF4-FFF2-40B4-BE49-F238E27FC236}">
                <a16:creationId xmlns:a16="http://schemas.microsoft.com/office/drawing/2014/main" id="{1CB36322-6236-1530-5538-F6BF6D831C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1224" y="3736910"/>
            <a:ext cx="4161453" cy="3121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7529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แบบเมฆ 1"/>
          <p:cNvSpPr/>
          <p:nvPr/>
        </p:nvSpPr>
        <p:spPr>
          <a:xfrm>
            <a:off x="1524000" y="0"/>
            <a:ext cx="9144000" cy="4800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4601" y="1143000"/>
            <a:ext cx="162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การรักษา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28801" y="2133600"/>
            <a:ext cx="2093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การเงิน มั่งมี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99526" y="3581400"/>
            <a:ext cx="2858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การบัพติสมา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876800" y="609600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การงาน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010401" y="3200400"/>
            <a:ext cx="2385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พ้นคำสาปแช่ง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962401" y="1752601"/>
            <a:ext cx="3090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ชีวิตครอบครัวที่สมบูรณ์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848600" y="1752601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ความสามารถพิเศษ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800600" y="25908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ความรอด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772400" y="1066800"/>
            <a:ext cx="1558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การเรียน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781800" y="2362200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ชนะบาป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019800" y="1143001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สติปัญญา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715000" y="4114800"/>
            <a:ext cx="10663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ฯลฯ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010401" y="304800"/>
            <a:ext cx="129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ผู้รับพร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828800" y="3048001"/>
            <a:ext cx="286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ลูกหลานมีพรมากมาย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8610601" y="228601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ชัยชนะ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รูปภาพ 19" descr="Untirtj4je35tl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3733800"/>
            <a:ext cx="3505200" cy="3133624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8610600" y="2362201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คู่ครองที่ดี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200400" y="457200"/>
            <a:ext cx="1309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อนาคต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232999" y="5054024"/>
            <a:ext cx="4786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Galatians 3</a:t>
            </a:r>
          </a:p>
          <a:p>
            <a:r>
              <a:rPr lang="th-TH" sz="3600" b="1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เหตุ​ฉะนั้น​คน​ที่​เชื่อ​จึง​ได้รับ​พระ​พร​ร่วมกับ​อับรา</a:t>
            </a:r>
            <a:r>
              <a:rPr lang="th-TH" sz="3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ฮัม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​ผู้​ซึ่ง​เชื่อ</a:t>
            </a:r>
            <a:endParaRPr lang="en-US" sz="36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B7A89-B5EC-2911-4ABB-5DC1683A5B12}"/>
              </a:ext>
            </a:extLst>
          </p:cNvPr>
          <p:cNvSpPr txBox="1"/>
          <p:nvPr/>
        </p:nvSpPr>
        <p:spPr>
          <a:xfrm>
            <a:off x="9809437" y="3632776"/>
            <a:ext cx="2708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มือนี้เลือกรับ</a:t>
            </a:r>
          </a:p>
          <a:p>
            <a:r>
              <a:rPr lang="th-TH" sz="3200" b="1" i="0" u="none" strike="noStrike" baseline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พระ​พร​ทาง​อับราฮัม</a:t>
            </a:r>
            <a:endParaRPr lang="th-TH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ชุบจากตาย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3917184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8DC0C9-FD44-6A02-9C47-7D1FD71F7C10}"/>
              </a:ext>
            </a:extLst>
          </p:cNvPr>
          <p:cNvSpPr txBox="1"/>
          <p:nvPr/>
        </p:nvSpPr>
        <p:spPr>
          <a:xfrm>
            <a:off x="258926" y="108324"/>
            <a:ext cx="638447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4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รม. 8:11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ถ้า​พระ​วิญญาณ​ของ​พระ​องค์ ผู้​ทรง​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ชุบ​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ให้​พระ​เยซู​เป็น​ขึ้น​มา​จาก​ความ​ตาย 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ทรง​สถิต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อยู่​ใน​ท่าน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​ทั้ง​หลาย ​พระ​องค์​ผู้​ทรง​ชุบ​ให้​พระ​เยซู​คริสต์​เป็น​ขึ้น​มา​จาก​ความ​ตาย​แล้ว​นั้น จะ​ทรง​กระทำ​ให้​กาย​ซึ่ง​ต้อง​ตาย​ของ​ท่าน 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เป็น​ขึ้น​มา​ใหม่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โดย​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เดช​แห่ง​พระ​วิญญาณ​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ของ​พระ​องค์​ซึ่ง​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ทรง​สถิต​อยู่​ใน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​ท่าน​ทั้ง​หลาย</a:t>
            </a:r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98F1F-EE5D-A06E-2520-7A267FDAE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64" y="0"/>
            <a:ext cx="5129508" cy="376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E744E9-020C-23D0-4A10-56874B777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64" y="3847809"/>
            <a:ext cx="5103164" cy="2867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5944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6F41F-4EEA-9F12-6A1D-7C0D026F0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01" y="3339505"/>
            <a:ext cx="4344159" cy="330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DE0ED-1E7E-BD7C-07C1-AE0241E54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01" y="223933"/>
            <a:ext cx="4344158" cy="2925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97BF5-DF45-B07E-19E3-6148C2E06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" y="0"/>
            <a:ext cx="457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F480B3-3B76-C9A7-AF4A-C2ADA6AD8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573" y="1283888"/>
            <a:ext cx="3083426" cy="4111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D16652-AA26-E9D8-8F08-920EC7F4FC38}"/>
              </a:ext>
            </a:extLst>
          </p:cNvPr>
          <p:cNvSpPr txBox="1"/>
          <p:nvPr/>
        </p:nvSpPr>
        <p:spPr>
          <a:xfrm>
            <a:off x="9062659" y="5747191"/>
            <a:ext cx="3129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Set in </a:t>
            </a:r>
            <a:r>
              <a:rPr lang="en-US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Burleson, Texas"/>
              </a:rPr>
              <a:t>Burleson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Texas"/>
              </a:rPr>
              <a:t>Texas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between 2007 and 2012</a:t>
            </a:r>
            <a:endParaRPr lang="th-TH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37E86-1B7D-F658-88A0-16B0F9E7A6D2}"/>
              </a:ext>
            </a:extLst>
          </p:cNvPr>
          <p:cNvSpPr txBox="1"/>
          <p:nvPr/>
        </p:nvSpPr>
        <p:spPr>
          <a:xfrm>
            <a:off x="9331259" y="402923"/>
            <a:ext cx="2983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Annabel Beam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7073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สำเร็จ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408990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2A7AEF-96FF-1822-FB5E-FF49473FADC9}"/>
              </a:ext>
            </a:extLst>
          </p:cNvPr>
          <p:cNvSpPr txBox="1"/>
          <p:nvPr/>
        </p:nvSpPr>
        <p:spPr>
          <a:xfrm>
            <a:off x="305577" y="492557"/>
            <a:ext cx="642179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6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12:25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ฝ่าย​บารนาบัส​กับ​เซา</a:t>
            </a:r>
            <a:r>
              <a:rPr lang="th-TH" sz="60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เมื่อ​ได้​ทำ​ภารกิจ​ที่​รับ​มอบหมาย​สำเร็จ​แล้ว จึง​จาก​กรุง​เยรูซาเล็ม​กลับไป พา​ยอห</a:t>
            </a:r>
            <a:r>
              <a:rPr lang="th-TH" sz="60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​ที่​มี​ชื่อ​อีก​ว่า​มาระ​โก​ไป​ด้วย​</a:t>
            </a:r>
            <a:endParaRPr lang="th-TH" sz="6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6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DEADB-A0D3-9E8F-8079-742FA46A3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21" y="737215"/>
            <a:ext cx="5174175" cy="3088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898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</a:t>
            </a:r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​ด้วย</a:t>
            </a:r>
            <a:r>
              <a:rPr lang="en-US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เคารพ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453875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F142D-7CA0-B03D-5BCF-B286FD46BEDE}"/>
              </a:ext>
            </a:extLst>
          </p:cNvPr>
          <p:cNvSpPr txBox="1"/>
          <p:nvPr/>
        </p:nvSpPr>
        <p:spPr>
          <a:xfrm>
            <a:off x="326572" y="231300"/>
            <a:ext cx="6587412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60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ศคย</a:t>
            </a:r>
            <a:r>
              <a:rPr lang="th-TH" sz="6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4:6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แล้ว​ท่าน​จึง​ตอบ​ข้าพเจ้า​ว่า “นี่​เป็น​พระ​วจนะ​ของ​พระ​เจ้า​ที่​ให้​ไว้​กับ</a:t>
            </a:r>
            <a:r>
              <a:rPr lang="th-TH" sz="60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60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รุบ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​บา​เบลว่า มิใช่​ด้วย​กำลัง​มิใช่​ด้วย​ฤทธานุภาพ แต่​ด้วย​วิญญาณ​ของ​เรา ​พระ​เจ้า​จอม​โยธา​ตรัส​ดังนี้​แหละ​</a:t>
            </a:r>
            <a:endParaRPr lang="th-TH" sz="6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6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D7B30-299D-B2B1-8E71-9EC46F1541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7" t="17205" r="23423" b="21366"/>
          <a:stretch/>
        </p:blipFill>
        <p:spPr>
          <a:xfrm>
            <a:off x="6979298" y="0"/>
            <a:ext cx="4886130" cy="368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94E843-D55E-44A7-F9EB-213D3DDE3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2" b="28087"/>
          <a:stretch/>
        </p:blipFill>
        <p:spPr>
          <a:xfrm>
            <a:off x="6979298" y="3829546"/>
            <a:ext cx="4886130" cy="3028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3494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A10A0-FC8C-E027-288D-1298AA64E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6" y="272435"/>
            <a:ext cx="5512023" cy="2890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7AC36-FD6A-76A9-566B-07F3E473A053}"/>
              </a:ext>
            </a:extLst>
          </p:cNvPr>
          <p:cNvSpPr txBox="1"/>
          <p:nvPr/>
        </p:nvSpPr>
        <p:spPr>
          <a:xfrm>
            <a:off x="6094446" y="166825"/>
            <a:ext cx="60975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800" b="1" i="0" u="none" strike="noStrike" baseline="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ปญจ. 10:10 </a:t>
            </a:r>
            <a:r>
              <a:rPr lang="th-TH" sz="4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ถ้า​ขวาน​ทื่อ​แล้ว และ​เขา​ไม่​ลับ​ให้​คม เขา​ก็​ต้อง​ออก​แรง​มาก แต่​สติปัญญา​จะ​ช่วย​ให้​บรรลุ​ความ​สำเร็จ</a:t>
            </a:r>
          </a:p>
          <a:p>
            <a:pPr marR="450" algn="l" rtl="0"/>
            <a:endParaRPr lang="th-TH" sz="4800" b="1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3F5B-DDF8-8DD2-5DB1-0438A2CCD82E}"/>
              </a:ext>
            </a:extLst>
          </p:cNvPr>
          <p:cNvSpPr txBox="1"/>
          <p:nvPr/>
        </p:nvSpPr>
        <p:spPr>
          <a:xfrm>
            <a:off x="280696" y="3833488"/>
            <a:ext cx="72397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8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ฮบ</a:t>
            </a:r>
            <a:r>
              <a:rPr lang="th-TH" sz="4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 2:3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เพราะ​ว่า​นิมิต​นั้น​ยัง​รอ​เวลา​ของ​มัน​อยู่ มัน​กำลัง​รีบ​ไป​ถึง​ความ​สำเร็จ มัน​ไม่​มุสา ถ้า​ดู​ช้า​ไป ​ก็​จง​คอย​สัก​หน่อย มัน​จะ​บังเกิด​ขึ้น​เป็น​แน่ คง​ไม่​ล่าช้า​นัก</a:t>
            </a:r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DC8F0-9E60-3F50-A470-B06D3A8FC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73" y="3429000"/>
            <a:ext cx="4554931" cy="3256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9010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05543" y="741431"/>
            <a:ext cx="10580914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ไม่รู้ ไม่เอา ไม่หิว </a:t>
            </a:r>
            <a:endParaRPr lang="th-TH" sz="13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75136-8153-22A2-42CC-BB958D131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8" y="3337151"/>
            <a:ext cx="3289139" cy="3289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74EA57-4CA8-891D-FBBC-515A4D771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14" y="3337151"/>
            <a:ext cx="3289139" cy="3289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30142-EE0B-6F4A-ADC9-23ED428E1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60" y="2957422"/>
            <a:ext cx="3873858" cy="38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60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23325"/>
            <a:ext cx="114284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“เปล่า เรื่องพระวิญญาณบริสุทธิ์นั้น เราก็ยังไม่เคยได้ยินเลย” กิจการ 19:2</a:t>
            </a:r>
            <a:endParaRPr lang="en-US" sz="6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68" y="1982490"/>
            <a:ext cx="2967975" cy="4778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760" y="1982490"/>
            <a:ext cx="3580560" cy="4780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139" y="1982489"/>
            <a:ext cx="4061211" cy="4061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40317" y="2243394"/>
            <a:ext cx="68037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มธ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.12:31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เพราะ​ฉะนั้น​เรา​บอก​ท่าน​ทั้ง​หลาย​ว่า ความ​ผิด​บาป​และ​คำ​หมิ่น​ประมาท​ทุก​อย่าง​จะ​โปรด​ยก​ให้​มนุษย์​ได้ เว้น​แต่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​คำ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หมิ่น​ประมาท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พระ​วิญญาณ​บริสุทธิ์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​จะ​ทรง​โปรด​ยก​ให้​มนุษย์​ไม่ได้​ </a:t>
            </a:r>
            <a:r>
              <a:rPr lang="en-US" sz="4000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32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ผู้ใด​จะ​กล่าว​ร้าย​บุตร​มนุษย์ จะ​โปรด​ยก​ให้​ผู้​นั้น​ได้ แต่​ผู้ใด​จะ​กล่าว​ร้าย​พระ​วิญญาณ​บริสุทธิ์ จะ​ทรง​โปรด​ยก​ให้​ผู้​นั้น​ไม่ได้ ทั้ง​ยุค​นี้​ยุค​หน้า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4042" y="142875"/>
            <a:ext cx="5041130" cy="3775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สี่เหลี่ยมผืนผ้า 2">
            <a:extLst>
              <a:ext uri="{FF2B5EF4-FFF2-40B4-BE49-F238E27FC236}">
                <a16:creationId xmlns:a16="http://schemas.microsoft.com/office/drawing/2014/main" id="{BBFC9D80-F975-77F4-5A47-901A3AD4C628}"/>
              </a:ext>
            </a:extLst>
          </p:cNvPr>
          <p:cNvSpPr/>
          <p:nvPr/>
        </p:nvSpPr>
        <p:spPr>
          <a:xfrm>
            <a:off x="0" y="315972"/>
            <a:ext cx="7272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“ท่านทั้งหลายขัดขวางพระวิญญาณบริสุทธิ์อยู่เสมอ” (กจ. 7:51)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479684" y="4397830"/>
            <a:ext cx="4571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Acts 7</a:t>
            </a:r>
          </a:p>
          <a:p>
            <a:pPr algn="ctr"/>
            <a:r>
              <a:rPr lang="th-TH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“โอ คน​ชาติ​หัวแข็ง​ใจ​ดื้อ​หู​ตึง ท่าน​ทั้ง​หลาย​ขัดขวาง​พระ​วิญญาณ​บริสุทธิ์​อยู่​เสมอ บรรพ​บุรุษ​ของ​ท่าน​ทำ​อย่างไร ท่าน​ก็​ทำ​อย่าง​นั้น​ด้วย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82747" y="69980"/>
            <a:ext cx="1098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Isaiah 44 </a:t>
            </a:r>
            <a:r>
              <a:rPr lang="th-TH" sz="54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เรา​จะ​เท​น้ำ​ลง​บน​แผ่นดิน​ที่​กระหายและ​ลำ​ธาร​ลง​บน​ดิน​แห้งเรา​จะ​เท​วิญญาณ​ของ​เรา​เหนือ​เชื้อ​สาย​ของ​เจ้า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 descr="355330_her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163" y="2614082"/>
            <a:ext cx="5774761" cy="4005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806758-D572-360F-7859-96DFF9A49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614081"/>
            <a:ext cx="5851950" cy="4005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6717" y="228600"/>
            <a:ext cx="7313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และอย่าทำให้พระวิญญาณบริสุทธิ์ของพระเจ้า</a:t>
            </a:r>
            <a:r>
              <a:rPr lang="th-TH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เสีย</a:t>
            </a:r>
            <a:r>
              <a:rPr lang="th-TH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พระทัย</a:t>
            </a:r>
            <a:r>
              <a:rPr lang="th-TH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รูปภาพ 3" descr="10386399_830033333674942_576707211523633265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419" y="228600"/>
            <a:ext cx="4722845" cy="630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E4BF2-1A0C-9EDD-AAE0-2EB225D7349C}"/>
              </a:ext>
            </a:extLst>
          </p:cNvPr>
          <p:cNvSpPr txBox="1"/>
          <p:nvPr/>
        </p:nvSpPr>
        <p:spPr>
          <a:xfrm>
            <a:off x="156717" y="751820"/>
            <a:ext cx="665463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อฟ</a:t>
            </a:r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4:30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และ​อย่า​ทำ​ให้​พระ​วิญญาณ​บริสุทธิ์​ของ​พระ​เจ้า​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เสีย​พระ​</a:t>
            </a:r>
            <a:r>
              <a:rPr lang="th-TH" sz="5400" b="1" i="0" u="none" strike="noStrike" baseline="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ทัย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เพราะ​โดย​พระ​วิญญาณ​นั้น​ท่าน​ได้​ถูก​ประทับตรา​หมาย​ท่าน​ไว้ เพื่อ​วันที่​จะ​ทรง​ไถ่​ให้​รอด​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4515C-EF67-F8B0-2558-B35FECD89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51494"/>
            <a:ext cx="3260875" cy="1834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F8748A-10AC-B132-DFDD-25E218A80DC0}"/>
              </a:ext>
            </a:extLst>
          </p:cNvPr>
          <p:cNvSpPr txBox="1"/>
          <p:nvPr/>
        </p:nvSpPr>
        <p:spPr>
          <a:xfrm>
            <a:off x="3896911" y="4983785"/>
            <a:ext cx="2849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ประเมินความดี ความชอบ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EC90C-5145-55DA-30C4-D5DD949EF9C2}"/>
              </a:ext>
            </a:extLst>
          </p:cNvPr>
          <p:cNvSpPr txBox="1"/>
          <p:nvPr/>
        </p:nvSpPr>
        <p:spPr>
          <a:xfrm>
            <a:off x="7158912" y="5867737"/>
            <a:ext cx="4504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ไม่อยากทำให้</a:t>
            </a:r>
            <a:r>
              <a:rPr lang="th-TH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เสียใจ </a:t>
            </a:r>
            <a:endParaRPr lang="th-TH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79D978-1E83-7AFA-BD9B-FD40A2A7F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8" y="340869"/>
            <a:ext cx="11187404" cy="6176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8191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2E4A56-86F8-43C5-D92B-E5ECB8615DCD}"/>
              </a:ext>
            </a:extLst>
          </p:cNvPr>
          <p:cNvSpPr txBox="1"/>
          <p:nvPr/>
        </p:nvSpPr>
        <p:spPr>
          <a:xfrm>
            <a:off x="473529" y="295775"/>
            <a:ext cx="6097554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4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2:38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</a:t>
            </a:r>
            <a:r>
              <a:rPr lang="th-TH" sz="48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โตร​จึง​กล่าว​แก่​เขา​ว่า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72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จง​กลับ​ใจ​ใหม่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​และ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6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รับ​บัพติศมา​​ใน​พระ​นาม​แห่ง​พระ​เยซู​คริสต์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สิ้น​ทุก​คน เพื่อ​พระ​เจ้า​จะ​ทรง​ยก​ความ​ผิด​บาป​ของ​ท่าน​เสีย แล้ว​ท่าน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​จะ​ได้รับ​พระ​ราชทาน​พระ​วิญญาณ​บริสุทธิ์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30B75-CC5C-B52F-EB8F-8FD91F246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83" y="554001"/>
            <a:ext cx="5620917" cy="600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2591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C1274-09B6-DF6D-F2D3-0504D9F73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250"/>
            <a:ext cx="1143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656B18-15E0-7AA2-0BA9-49E9947A9AAC}"/>
              </a:ext>
            </a:extLst>
          </p:cNvPr>
          <p:cNvSpPr txBox="1"/>
          <p:nvPr/>
        </p:nvSpPr>
        <p:spPr>
          <a:xfrm>
            <a:off x="258924" y="156656"/>
            <a:ext cx="7457492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/>
            <a:r>
              <a:rPr lang="th-TH" sz="4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5:12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มี​หมาย​สำคัญ​และ​การ​อัศจรรย์​หลาย​อย่าง ซึ่ง​อัครทูต​ได้​ทำ​ด้วย​มือ​ของ​ตน​ใน​หมู่​ประชาชน พวก​สาวก​อยู่​พร้อม​กัน​ใน​เฉลียง​ของ​ซา</a:t>
            </a:r>
            <a:r>
              <a:rPr lang="th-TH" sz="4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มอน​ </a:t>
            </a:r>
            <a:r>
              <a:rPr lang="th-TH" sz="4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คน​อื่นๆ 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ไม่​อาจ​เข้า​มา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​อยู่​ด้วย แต่​ประชาชน​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เคารพ​อัครทูต​มาก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15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จน​เขา​หาม​คน​เจ็บป่วย​ออกไป​ที่​ถนน​วาง​บน​ที่​นอน​และ​แคร่ เพื่อ​เมื่อ​</a:t>
            </a:r>
            <a:r>
              <a:rPr lang="th-TH" sz="4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โตร​เดิน​ผ่าน​ไป อย่าง​น้อย​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เงา​ของ​ท่าน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​จะ​ได้​ถูก​เขา​บาง​คน​</a:t>
            </a:r>
            <a:r>
              <a:rPr lang="th-TH" sz="4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16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ประชาชน​ได้​ออกมา​จาก​เมือง​ที่​อยู่​ล้อม​รอบ​กรุง​เยรูซาเล็ม พา​คน​ป่วย​และ​คน​ที่​มี​ผี​โสโครก​เบียดเบียน​มา และ​ทุก​คน​ก็​หาย​ </a:t>
            </a:r>
          </a:p>
          <a:p>
            <a:pPr marR="450" algn="thaiDist" rtl="0"/>
            <a:endParaRPr lang="th-TH" sz="4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4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87B72-5D10-CB33-A122-568555AE8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3" y="156656"/>
            <a:ext cx="4350006" cy="5721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1693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89963D-3D67-D82E-726E-330EB3A2F3B4}"/>
              </a:ext>
            </a:extLst>
          </p:cNvPr>
          <p:cNvSpPr txBox="1"/>
          <p:nvPr/>
        </p:nvSpPr>
        <p:spPr>
          <a:xfrm>
            <a:off x="212271" y="166826"/>
            <a:ext cx="6580415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2:41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คน​ทั้ง​หลาย​ที่​รับ​คำ​ของ​</a:t>
            </a:r>
            <a:r>
              <a:rPr lang="th-TH" sz="5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โตร​ก็​รับ​บัพติศมา ใน​วัน​นั้น​มี​คน​เข้า​เป็น​สาวก​ประมาณ</a:t>
            </a:r>
            <a:r>
              <a:rPr lang="th-TH" sz="5400" b="1" i="0" u="sng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5400" b="1" i="0" u="sng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สาม​พัน​คน</a:t>
            </a:r>
            <a:r>
              <a:rPr lang="th-TH" sz="5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r>
              <a:rPr lang="th-TH" sz="5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42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เขา​ทั้ง​หลาย​ได้​</a:t>
            </a:r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ขะมักเขม้น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​ฟัง​คำ​สอน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​ของ​จำพวก​อัครทูต​และ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​ร่วม​สามัคคี​ธรรม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ทั้ง​</a:t>
            </a:r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ขะมักเขม้น​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ใน​การ​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หัก​ขนม​ปัง​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การ​อธิษฐาน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B8C60-6A4C-4C9F-A010-3889DF0D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28" y="317241"/>
            <a:ext cx="5142200" cy="28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DF009D-447B-02AB-AA26-97267E2951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28" y="3952477"/>
            <a:ext cx="5142200" cy="30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34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4A18F1-8956-D500-AEFE-37260C82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9" y="92558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C7E18-1B3A-CE78-0944-DAE8D4B0D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35" y="92558"/>
            <a:ext cx="5715000" cy="3812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E3FCB2-DACA-0130-4F69-C6F8646B3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5" y="4108027"/>
            <a:ext cx="5128727" cy="2564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E9B2F-A5B0-E055-F891-B4BA2ED4A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66" y="4108027"/>
            <a:ext cx="3839137" cy="2562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6193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2">
            <a:extLst>
              <a:ext uri="{FF2B5EF4-FFF2-40B4-BE49-F238E27FC236}">
                <a16:creationId xmlns:a16="http://schemas.microsoft.com/office/drawing/2014/main" id="{C9FD7C20-60FE-A045-5CE5-5546931C788C}"/>
              </a:ext>
            </a:extLst>
          </p:cNvPr>
          <p:cNvSpPr/>
          <p:nvPr/>
        </p:nvSpPr>
        <p:spPr>
          <a:xfrm>
            <a:off x="1166327" y="1927765"/>
            <a:ext cx="10142375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กิจการของอัครทูต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กิจการของพระวิญญาณบริสุทธิ์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1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สอน</a:t>
            </a:r>
            <a:r>
              <a:rPr lang="en-US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396136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DE0F5-C7AB-C45F-5F74-2EEF3891C394}"/>
              </a:ext>
            </a:extLst>
          </p:cNvPr>
          <p:cNvSpPr txBox="1"/>
          <p:nvPr/>
        </p:nvSpPr>
        <p:spPr>
          <a:xfrm>
            <a:off x="361563" y="198768"/>
            <a:ext cx="653376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ลก. 12:11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เมื่อ​เขา​พา​พวก​ท่าน​เข้า​ใน​ธรรม​ศาลา หรือ​ต่อ​หน้า​เจ้า​เมือง​และ​ผู้​ที่​มี​อำนาจ อย่า​กระวน​กระวาย​ว่า​จะ​ตอบ​อย่างไร หรือ​จะ​กล่าว​อะไร​ </a:t>
            </a:r>
            <a:r>
              <a:rPr lang="th-TH" sz="5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เพราะ​ว่า​พระ​วิญญาณ​บริสุทธิ์​จะ​ทรง​โปรด​สอน​ท่าน​ใน​เวลา​โมง​นั้นเอง​ว่า ควร​จะ​พูด​อะไรบ้าง”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EFF2B-8356-C69B-2592-AA1C3424F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r="9232"/>
          <a:stretch/>
        </p:blipFill>
        <p:spPr>
          <a:xfrm>
            <a:off x="7160228" y="91339"/>
            <a:ext cx="4764295" cy="385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AED6A-FED0-60E1-953C-9AD556C6C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28" y="4120518"/>
            <a:ext cx="4764295" cy="2678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712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C06A6-3F44-FA43-714E-9EEC8B4DB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" y="385728"/>
            <a:ext cx="6923314" cy="519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FB4FC-BFB5-7DC8-6B45-184E132BF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4897"/>
          <a:stretch/>
        </p:blipFill>
        <p:spPr>
          <a:xfrm>
            <a:off x="7012392" y="385728"/>
            <a:ext cx="5022674" cy="377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826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เตือน</a:t>
            </a:r>
            <a:r>
              <a:rPr lang="en-US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122619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4B6DAF-1D39-8741-7EF7-36A101F6A020}"/>
              </a:ext>
            </a:extLst>
          </p:cNvPr>
          <p:cNvSpPr txBox="1"/>
          <p:nvPr/>
        </p:nvSpPr>
        <p:spPr>
          <a:xfrm>
            <a:off x="361562" y="389921"/>
            <a:ext cx="629116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6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20:23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เว้น​ไว้​แต่​พระ​วิญญาณ​บริสุทธิ์ ทรง​เป็น​พยาน​แก่​ข้าพเจ้า​ใน​ทุก​บ้าน​ทุก​เมือง​ว่า เครื่อง​จำ​จอง​และ​ความ​ยาก​ลำบาก​คอย​ท่า​ข้าพเจ้า​อยู่​</a:t>
            </a:r>
            <a:endParaRPr lang="th-TH" sz="6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6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43F15-FE6E-3DB2-1327-37FA5A47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70" y="0"/>
            <a:ext cx="5166047" cy="4184498"/>
          </a:xfrm>
          <a:prstGeom prst="rect">
            <a:avLst/>
          </a:prstGeom>
        </p:spPr>
      </p:pic>
      <p:pic>
        <p:nvPicPr>
          <p:cNvPr id="2" name="รูปภาพ 4" descr="download (4).jpg">
            <a:extLst>
              <a:ext uri="{FF2B5EF4-FFF2-40B4-BE49-F238E27FC236}">
                <a16:creationId xmlns:a16="http://schemas.microsoft.com/office/drawing/2014/main" id="{9C77FDD3-F269-EB4E-A8A8-2B561AA1E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494" y="3793639"/>
            <a:ext cx="3287532" cy="29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7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2455</Words>
  <Application>Microsoft Office PowerPoint</Application>
  <PresentationFormat>Widescreen</PresentationFormat>
  <Paragraphs>73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249</cp:revision>
  <dcterms:created xsi:type="dcterms:W3CDTF">2022-10-11T07:12:48Z</dcterms:created>
  <dcterms:modified xsi:type="dcterms:W3CDTF">2022-11-13T14:38:21Z</dcterms:modified>
</cp:coreProperties>
</file>