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6"/>
  </p:notesMasterIdLst>
  <p:sldIdLst>
    <p:sldId id="261" r:id="rId2"/>
    <p:sldId id="400" r:id="rId3"/>
    <p:sldId id="410" r:id="rId4"/>
    <p:sldId id="403" r:id="rId5"/>
    <p:sldId id="411" r:id="rId6"/>
    <p:sldId id="412" r:id="rId7"/>
    <p:sldId id="401" r:id="rId8"/>
    <p:sldId id="266" r:id="rId9"/>
    <p:sldId id="417" r:id="rId10"/>
    <p:sldId id="378" r:id="rId11"/>
    <p:sldId id="379" r:id="rId12"/>
    <p:sldId id="387" r:id="rId13"/>
    <p:sldId id="440" r:id="rId14"/>
    <p:sldId id="380" r:id="rId15"/>
    <p:sldId id="389" r:id="rId16"/>
    <p:sldId id="390" r:id="rId17"/>
    <p:sldId id="415" r:id="rId18"/>
    <p:sldId id="416" r:id="rId19"/>
    <p:sldId id="433" r:id="rId20"/>
    <p:sldId id="399" r:id="rId21"/>
    <p:sldId id="259" r:id="rId22"/>
    <p:sldId id="402" r:id="rId23"/>
    <p:sldId id="262" r:id="rId24"/>
    <p:sldId id="392" r:id="rId25"/>
    <p:sldId id="384" r:id="rId26"/>
    <p:sldId id="267" r:id="rId27"/>
    <p:sldId id="425" r:id="rId28"/>
    <p:sldId id="381" r:id="rId29"/>
    <p:sldId id="424" r:id="rId30"/>
    <p:sldId id="436" r:id="rId31"/>
    <p:sldId id="437" r:id="rId32"/>
    <p:sldId id="432" r:id="rId33"/>
    <p:sldId id="438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69F7-2F8F-4DA9-8327-DEEFFCF02989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284E-4E2A-42B2-BD18-0F424A6676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9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8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7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9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6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6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7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5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C5BF-F1AB-4FF1-90A6-DEF18E091ADB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nt/mark/2.1-5?lang=tha#p1" TargetMode="External"/><Relationship Id="rId2" Type="http://schemas.openxmlformats.org/officeDocument/2006/relationships/hyperlink" Target="https://www.churchofjesuschrist.org/study/scriptures/nt/matt/9.1-2?lang=tha#p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358938-35BA-FFBD-98D6-CE4885EEF0B5}"/>
              </a:ext>
            </a:extLst>
          </p:cNvPr>
          <p:cNvSpPr txBox="1"/>
          <p:nvPr/>
        </p:nvSpPr>
        <p:spPr>
          <a:xfrm>
            <a:off x="4450702" y="3429000"/>
            <a:ext cx="760522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4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พระ​เยซู​ทรง​รักษา​คน​เวลา​ค่ำ </a:t>
            </a:r>
          </a:p>
          <a:p>
            <a:pPr marR="450"/>
            <a:r>
              <a:rPr lang="th-TH" sz="24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sz="2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8</a:t>
            </a:r>
            <a:r>
              <a:rPr lang="th-TH" sz="24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พอ​ค่ำ​ลง เขา​พา​คน​ผี​เข้า​สิง​เป็น​อัน​มาก​มา​หา​พระ​องค์ ​พระ​องค์​ก็​ทรง​ขับ​ผี​ออก​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ด้วย​พระ​ดำรัส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และ​บรรดา​คน​เจ็บป่วย​ทั้ง​หลาย​นั้น ​พระ​องค์​ก็​ได้​ทรง​รักษา​ให้​หาย​</a:t>
            </a:r>
            <a:r>
              <a:rPr lang="th-TH" sz="24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ทั้งนี้​เพื่อ​จะ​ให้​สำเร็จ​ตาม​พระ​วจนะ​โดย​อิสยา</a:t>
            </a:r>
            <a:r>
              <a:rPr lang="th-TH" sz="32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​ผู้เผย​พระ​วจนะ​ที่ว่า </a:t>
            </a:r>
            <a:r>
              <a:rPr lang="th-TH" sz="3200" b="1" i="1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ท่าน​ได้​แบก​ความ​เจ็บ​ไข้​ของ​เรา​ทั้ง​หลาย และ​หอบ​โรค​ของ​เรา​ไป</a:t>
            </a:r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90D88-2D9A-A68C-3442-9900FD8E39AC}"/>
              </a:ext>
            </a:extLst>
          </p:cNvPr>
          <p:cNvSpPr txBox="1"/>
          <p:nvPr/>
        </p:nvSpPr>
        <p:spPr>
          <a:xfrm>
            <a:off x="4450702" y="277562"/>
            <a:ext cx="76052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46464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หญิง​หลัง​โกง​หาย​โรค​ใน​วันสะบาโต</a:t>
            </a:r>
          </a:p>
          <a:p>
            <a:r>
              <a:rPr lang="th-TH" sz="24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ลูกา 4 </a:t>
            </a:r>
            <a:r>
              <a:rPr lang="th-TH" sz="24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และ​มี​หญิง​คน​หนึ่ง​ซึ่ง​มี​ผี​เข้า​สิง​ทำ​ให้​เป็น​โรค​สิบ​แปด​ปี​มา​แล้ว หลัง​โกง ยืด​ตัว​ขึ้น​ไม่ได้​เลย​</a:t>
            </a:r>
            <a:r>
              <a:rPr lang="th-TH" sz="24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32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เมื่อ​พระ​เยซู​ทอด​พระ​เนตร​เห็น​จึง​เรียก​และ​ตรัส​กับ​เขา​ว่า “หญิง​เอ๋ย ตัว​เจ้า​หาย​พ้น​จาก​โรค​ของ​เจ้า​แล้ว”</a:t>
            </a:r>
            <a:r>
              <a:rPr lang="th-TH" sz="24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32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ทรง​วาง​พระ​หัตถ์​บน​เขา </a:t>
            </a:r>
            <a:r>
              <a:rPr lang="th-TH" sz="32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และ​ใน​ทันใด​นั้น​เขา​ก็​ยืด​ตัว​ตรง​ได้ และ​สรรเสริญ​พระ​เจ้า​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62F57-0172-FCEA-6663-2315BC53B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5" y="1329125"/>
            <a:ext cx="3887772" cy="462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A5451-7496-BAE6-D6FD-3922106551B4}"/>
              </a:ext>
            </a:extLst>
          </p:cNvPr>
          <p:cNvSpPr txBox="1"/>
          <p:nvPr/>
        </p:nvSpPr>
        <p:spPr>
          <a:xfrm>
            <a:off x="136070" y="128796"/>
            <a:ext cx="4473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อุบายในโรคภัย</a:t>
            </a:r>
          </a:p>
        </p:txBody>
      </p:sp>
    </p:spTree>
    <p:extLst>
      <p:ext uri="{BB962C8B-B14F-4D97-AF65-F5344CB8AC3E}">
        <p14:creationId xmlns:p14="http://schemas.microsoft.com/office/powerpoint/2010/main" val="339248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8490F2-BE96-6380-9B1C-795AF74AEB87}"/>
              </a:ext>
            </a:extLst>
          </p:cNvPr>
          <p:cNvSpPr txBox="1"/>
          <p:nvPr/>
        </p:nvSpPr>
        <p:spPr>
          <a:xfrm>
            <a:off x="5617027" y="1166842"/>
            <a:ext cx="64121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1พกษ. 22:22 และ​พระ​เจ้า​ตรัส​กับ​เขา​ว่า ‘จะ​ทำ​อย่างไร’ และ​เขา​ทูล​ว่า ‘ข้า​พระ​องค์​จะ​ออกไป​และ​จะ​เป็น​วิญญาณ​มุสา​อยู่​ใน​ปาก​ของ​ผู้เผย​พระ​วจนะ​ของ​เขา​ทุก​คน’ และ​พระ​องค์​ตรัส​ว่า ‘เจ้า​ไป​เกลี้ย​กล่อม​เขา​ได้ และ​เจ้า​จะ​ทำ​ได้​สำเร็จ จง​ไป​ทำ​เถิด’</a:t>
            </a:r>
          </a:p>
          <a:p>
            <a:pPr marR="450" algn="l" rtl="0"/>
            <a:endParaRPr lang="th-TH" sz="36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9506D-A2E3-6F9F-1976-C2CA80D1F9A5}"/>
              </a:ext>
            </a:extLst>
          </p:cNvPr>
          <p:cNvSpPr txBox="1"/>
          <p:nvPr/>
        </p:nvSpPr>
        <p:spPr>
          <a:xfrm>
            <a:off x="5617027" y="122031"/>
            <a:ext cx="610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วิญญาณ​การโกหก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C3DE8-4924-8727-3D14-A24BD21AB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0" y="122031"/>
            <a:ext cx="5117355" cy="340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C5DEE-EEC1-646D-5EFE-6D68E1B9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0" y="3840760"/>
            <a:ext cx="511735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3E8DA-FC77-A0AD-D985-46B2758C3B49}"/>
              </a:ext>
            </a:extLst>
          </p:cNvPr>
          <p:cNvSpPr txBox="1"/>
          <p:nvPr/>
        </p:nvSpPr>
        <p:spPr>
          <a:xfrm>
            <a:off x="5617027" y="4583162"/>
            <a:ext cx="61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A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lying spirit </a:t>
            </a:r>
            <a:r>
              <a:rPr lang="en-US" sz="2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in the mouths of all his prophets.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30613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AAD40-8EE2-4B9D-E1E5-947425B03FDB}"/>
              </a:ext>
            </a:extLst>
          </p:cNvPr>
          <p:cNvSpPr txBox="1"/>
          <p:nvPr/>
        </p:nvSpPr>
        <p:spPr>
          <a:xfrm>
            <a:off x="6096000" y="388368"/>
            <a:ext cx="58514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กดว. 5:14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จิต​หึง​หวง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​ก็​มา​สิง​สามี​เขา​จึง​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หึง​หวง​ภรรยา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​ผู้กระทำ​ผิด หรือ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​จิต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หึง​หวง​มา​สิง​สามี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เขา​จึง​หึง​หวง​ภรรยา​ของ​เขา แม้ว่า​ภรรยา​มิได้​กระทำ​ความ​ผิด​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06B8E-75F3-11E1-908E-D1DEDF91AEF0}"/>
              </a:ext>
            </a:extLst>
          </p:cNvPr>
          <p:cNvSpPr txBox="1"/>
          <p:nvPr/>
        </p:nvSpPr>
        <p:spPr>
          <a:xfrm>
            <a:off x="6096000" y="3156732"/>
            <a:ext cx="58514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กดว. 5:30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หรือ​เมื่อ​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จิต​หึง​หวง​สิง​ผู้ชาย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และ​เขา​หึง​หวง​ภรรยา​ของ​เขา แล้ว​เขา​ต้อง​ให้​นาง​ไป​เข้า​เฝ้า​พระ​เจ้า และ​ปุโรหิต​จะ​ปฏิบัติ​ต่อ​นาง​ตาม​บัญญัติ​นี้​ทุก​ประการ​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163D6-E517-B180-2F2D-DF390951611F}"/>
              </a:ext>
            </a:extLst>
          </p:cNvPr>
          <p:cNvSpPr txBox="1"/>
          <p:nvPr/>
        </p:nvSpPr>
        <p:spPr>
          <a:xfrm>
            <a:off x="244540" y="246314"/>
            <a:ext cx="610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วิญญาณแห่งการหึงหวง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F1F2CD-0857-2D5B-B114-E1EF89BC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" y="1458561"/>
            <a:ext cx="56007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D699A-CF3C-DDAF-99E7-D763051E6A77}"/>
              </a:ext>
            </a:extLst>
          </p:cNvPr>
          <p:cNvSpPr txBox="1"/>
          <p:nvPr/>
        </p:nvSpPr>
        <p:spPr>
          <a:xfrm>
            <a:off x="5430416" y="6208022"/>
            <a:ext cx="6809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the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spirit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of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jealousy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come upon him,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KJV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303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0F12E5-1276-261F-54B2-6548B537A86F}"/>
              </a:ext>
            </a:extLst>
          </p:cNvPr>
          <p:cNvSpPr txBox="1"/>
          <p:nvPr/>
        </p:nvSpPr>
        <p:spPr>
          <a:xfrm>
            <a:off x="136849" y="99614"/>
            <a:ext cx="610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วิญญาณแห่งการซึมเศร้า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5F5E4-59FF-193B-E5E9-27AE39687CEA}"/>
              </a:ext>
            </a:extLst>
          </p:cNvPr>
          <p:cNvSpPr txBox="1"/>
          <p:nvPr/>
        </p:nvSpPr>
        <p:spPr>
          <a:xfrm>
            <a:off x="6096001" y="233998"/>
            <a:ext cx="59591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อสย</a:t>
            </a:r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61:3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เพื่อ​จัด​ให้​บรรดา​ผู้​ที่​ไว้​ทุกข์​ใน​</a:t>
            </a:r>
            <a:r>
              <a:rPr lang="th-TH" sz="4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​โยน เพื่อ​ประทาน​มาลัย​แทน​ขี้เถ้า​ให้​เขา น้ำ​มัน​แห่ง​ความ​ยินดี​แทน​การ​ไว้​ทุกข์ 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ผ้า​ห่ม​แห่ง​การ​สรรเสริญ​แทน​จิตใจ​ที่​ท้อถอย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เพื่อ​คน​จะ​เรียก​เขา​ว่า​ต้น​ก่อ​หลวง​แห่ง​ความ​ชอบธรรม ที่​ซึ่ง​พระ​เจ้า​ทรง​ปลูก​ไว้​เพื่อ​พระ​องค์​จะ​ทรง​สำแดง​พระ​สิริ​ของ​พระ​องค์</a:t>
            </a:r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62E38-7B34-C01B-E208-73911E98A510}"/>
              </a:ext>
            </a:extLst>
          </p:cNvPr>
          <p:cNvSpPr txBox="1"/>
          <p:nvPr/>
        </p:nvSpPr>
        <p:spPr>
          <a:xfrm>
            <a:off x="755780" y="5529996"/>
            <a:ext cx="11215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0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the garment of praise for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the spirit of heaviness</a:t>
            </a:r>
          </a:p>
          <a:p>
            <a:pPr algn="r"/>
            <a:endParaRPr lang="en-US" sz="2400" b="0" i="0" u="none" strike="noStrike" baseline="0" dirty="0">
              <a:solidFill>
                <a:srgbClr val="080000"/>
              </a:solidFill>
              <a:latin typeface="Tahoma" panose="020B0604030504040204" pitchFamily="34" charset="0"/>
            </a:endParaRPr>
          </a:p>
          <a:p>
            <a:pPr algn="r"/>
            <a:r>
              <a:rPr lang="en-US" sz="2400" dirty="0">
                <a:solidFill>
                  <a:srgbClr val="080000"/>
                </a:solidFill>
                <a:latin typeface="Tahoma" panose="020B0604030504040204" pitchFamily="34" charset="0"/>
              </a:rPr>
              <a:t>KJV</a:t>
            </a:r>
            <a:endParaRPr lang="th-TH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A5F46-AF79-A6E0-5A2D-605FE075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9" y="963630"/>
            <a:ext cx="5834743" cy="330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36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A865-F794-D5B2-5CDD-362504D65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1" y="214603"/>
            <a:ext cx="10128898" cy="569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350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C178-A247-B518-A699-F692C6FE4BBB}"/>
              </a:ext>
            </a:extLst>
          </p:cNvPr>
          <p:cNvSpPr txBox="1"/>
          <p:nvPr/>
        </p:nvSpPr>
        <p:spPr>
          <a:xfrm>
            <a:off x="205272" y="233998"/>
            <a:ext cx="50758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วิญญาณการเป็นใบ้</a:t>
            </a:r>
          </a:p>
          <a:p>
            <a:pPr algn="ctr"/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และการเจ็บป่วย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1C65C-B393-E3E8-510C-EB71FCCFBC98}"/>
              </a:ext>
            </a:extLst>
          </p:cNvPr>
          <p:cNvSpPr txBox="1"/>
          <p:nvPr/>
        </p:nvSpPr>
        <p:spPr>
          <a:xfrm>
            <a:off x="5685455" y="1988324"/>
            <a:ext cx="65065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9:33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เมื่อ​ทรง​ขับ​ผี​ออก​แล้ว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​คน​ใบ้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​นั้น​ก็​พูด​ได้ หมู่​คน​ก็​อัศจรรย์​ใจ​พูด​กัน​ว่า “ไม่​เคย​เห็น​มี​คน​เช่นนี้​ใน​อิสราเอล​เลย”</a:t>
            </a:r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4A137-0A38-15E3-CA9A-87377B5D3115}"/>
              </a:ext>
            </a:extLst>
          </p:cNvPr>
          <p:cNvSpPr txBox="1"/>
          <p:nvPr/>
        </p:nvSpPr>
        <p:spPr>
          <a:xfrm>
            <a:off x="205272" y="6166983"/>
            <a:ext cx="116166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มธ. 9:33 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After the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demon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 was cast out, the man who had been mute began to speak. The crowds were amazed and said, “Never has anything like this been seen in Israel!”</a:t>
            </a:r>
            <a:endParaRPr lang="en-US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BDE8D-7F8E-266C-60BB-2EDB66B3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9" y="2155373"/>
            <a:ext cx="5226926" cy="294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22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6F1CD-8DF8-8D39-EB4D-208AC7387FED}"/>
              </a:ext>
            </a:extLst>
          </p:cNvPr>
          <p:cNvSpPr txBox="1"/>
          <p:nvPr/>
        </p:nvSpPr>
        <p:spPr>
          <a:xfrm>
            <a:off x="242596" y="233998"/>
            <a:ext cx="6391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วิญญาณการเป็นใบ้หูหนวก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E1A95-F888-9C86-9983-0541E3B259CF}"/>
              </a:ext>
            </a:extLst>
          </p:cNvPr>
          <p:cNvSpPr txBox="1"/>
          <p:nvPr/>
        </p:nvSpPr>
        <p:spPr>
          <a:xfrm>
            <a:off x="5840963" y="122026"/>
            <a:ext cx="61861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มก. 9:17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มี​คน​หนึ่ง​ใน​หมู่​ประชาชน​ทูล​ตอบ​พระ​องค์​ว่า “อาจารย์​เจ้า​ข้า ข้าพเจ้า​ได้​พา​บุตร​ชาย​ของ​ข้าพเจ้า​มา​หา​ท่าน​เพราะ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​ผี​ใบ้​เข้า​สิง​</a:t>
            </a:r>
          </a:p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มก. 9:25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เมื่อ​พระ​เยซู​ทรง​เห็น​ประชาชน​กำลัง​วิ่ง​เข้า​มา ​พระ​องค์​ตรัส​สำทับ​ผี​โสโครก​นั้น​ว่า “อ้าย​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ผี​ใบ้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หู​หนวก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เรา​สั่ง​เอ็ง​ให้​ออก​จาก​เขา อย่าได้​กลับ​เข้า​สิง​เขา​อีก​เลย”</a:t>
            </a:r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DFFAA-4AFE-3ABF-DF89-8D4A3D88FBD9}"/>
              </a:ext>
            </a:extLst>
          </p:cNvPr>
          <p:cNvSpPr txBox="1"/>
          <p:nvPr/>
        </p:nvSpPr>
        <p:spPr>
          <a:xfrm>
            <a:off x="5882950" y="5138783"/>
            <a:ext cx="63090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มก. 9:17 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A member of the crowd said to him, “Teacher, I brought you my son, who is possessed by a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spirit that makes him mute.</a:t>
            </a:r>
            <a:endParaRPr lang="en-US" sz="1400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549D-36CD-1805-ACC0-8427498D3194}"/>
              </a:ext>
            </a:extLst>
          </p:cNvPr>
          <p:cNvSpPr txBox="1"/>
          <p:nvPr/>
        </p:nvSpPr>
        <p:spPr>
          <a:xfrm>
            <a:off x="335901" y="6158840"/>
            <a:ext cx="11411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มก. 9:25 </a:t>
            </a:r>
            <a:r>
              <a:rPr lang="en-US" dirty="0"/>
              <a:t>Now when Jesus saw that a crowd was quickly gathering, he rebuked the </a:t>
            </a:r>
            <a:r>
              <a:rPr lang="en-US" dirty="0">
                <a:solidFill>
                  <a:srgbClr val="FF0000"/>
                </a:solidFill>
              </a:rPr>
              <a:t>unclean spirit</a:t>
            </a:r>
            <a:r>
              <a:rPr lang="en-US" dirty="0"/>
              <a:t>, saying to it, “</a:t>
            </a:r>
            <a:r>
              <a:rPr lang="en-US" dirty="0">
                <a:solidFill>
                  <a:srgbClr val="FF0000"/>
                </a:solidFill>
              </a:rPr>
              <a:t>Mute and deaf spirit</a:t>
            </a:r>
            <a:r>
              <a:rPr lang="en-US" dirty="0"/>
              <a:t>, I command you, come out of him and never enter him again.”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C1634-1029-399B-D894-4FED4BED7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" y="1278293"/>
            <a:ext cx="5308084" cy="298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600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ABC01-5DB3-B2E8-6257-BBA27606CC76}"/>
              </a:ext>
            </a:extLst>
          </p:cNvPr>
          <p:cNvSpPr txBox="1"/>
          <p:nvPr/>
        </p:nvSpPr>
        <p:spPr>
          <a:xfrm>
            <a:off x="3819330" y="76842"/>
            <a:ext cx="828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วิญญาณแห่งการพิการทางร่างกาย อ่อนแอ และ เจ็บป่วย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58879-5AFD-89BE-383E-C1942BCC8388}"/>
              </a:ext>
            </a:extLst>
          </p:cNvPr>
          <p:cNvSpPr txBox="1"/>
          <p:nvPr/>
        </p:nvSpPr>
        <p:spPr>
          <a:xfrm>
            <a:off x="3909525" y="5665063"/>
            <a:ext cx="8192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30000" dirty="0">
                <a:solidFill>
                  <a:srgbClr val="417CBE"/>
                </a:solidFill>
                <a:latin typeface="Tahoma" panose="020B0604030504040204" pitchFamily="34" charset="0"/>
              </a:rPr>
              <a:t>11 </a:t>
            </a:r>
            <a:r>
              <a:rPr lang="en-US" sz="24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And, behold, there was a woman which had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spirit of infirmity </a:t>
            </a:r>
            <a:r>
              <a:rPr lang="en-US" sz="24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eighteen years, and was bowed together, and could in no wise lift up</a:t>
            </a:r>
            <a:endParaRPr lang="th-TH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D7B57-B1C0-8B3F-EF22-670326FA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0" y="4861249"/>
            <a:ext cx="3575010" cy="201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D2B073-80A7-47C7-2273-1AB2ED2C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0" y="93306"/>
            <a:ext cx="3506585" cy="466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2A188-07FF-1A45-D68C-AB82C8A396FC}"/>
              </a:ext>
            </a:extLst>
          </p:cNvPr>
          <p:cNvSpPr txBox="1"/>
          <p:nvPr/>
        </p:nvSpPr>
        <p:spPr>
          <a:xfrm>
            <a:off x="4049486" y="1455180"/>
            <a:ext cx="80523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หญิง​หลัง​โกง​หาย​โรค​ใน​วันสะบาโต </a:t>
            </a:r>
          </a:p>
          <a:p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ลูกา 13 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และ​มี​หญิง​คน​หนึ่ง​ซึ่ง​มี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​ผี​เข้า​สิง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​ทำ​ให้​เป็น​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โรค​สิบ​แปด​ปี​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มา​แล้ว 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หลัง​โกง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ยืด​ตัว​ขึ้น​ไม่ได้​เลย​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เมื่อ​พระ​เยซู​ทอด​พระ​เนตร​เห็น​จึง​เรียก​และ​ตรัส​กับ​เขา​ว่า “หญิง​เอ๋ย ตัว​เจ้า​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หาย​พ้น​จาก​โรค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​ของ​เจ้า​แล้ว”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​พระ​องค์​ทรง​วาง​พระ​หัตถ์​บน​เขา และ​ใน​ทันใด​นั้น​เขา​ก็​ยืด​ตัว​ตรง​ได้ และ​สรรเสริญ​พระ​เจ้า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875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D32B5-869C-801E-6290-3B50A7720046}"/>
              </a:ext>
            </a:extLst>
          </p:cNvPr>
          <p:cNvSpPr txBox="1"/>
          <p:nvPr/>
        </p:nvSpPr>
        <p:spPr>
          <a:xfrm>
            <a:off x="326571" y="1048014"/>
            <a:ext cx="71939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ฮชย. 4:12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ประชากร​ของ​เรา​ไป​ขอ​ความ​เห็น​จาก​สิ่ง​ที่​ทำ​ด้วย​ไม้ และ​ไม้​ติ้ว​ก็​ให้​คำ​พยากรณ์​แก่​เขา เพราะ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​จิตใจ​ที่​ชอบ​เล่น​ชู้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​นำ​ให้​เขา​หลง​ไป และ​เขา​ทั้ง​หลาย​ได้​ละ​ทิ้ง​พระ​เจ้า​ของ​เขา​เสีย​เพื่อ​ไป​เล่น​ชู้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/>
            <a:r>
              <a:rPr lang="en-US" sz="3600" b="1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they commit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spiritual adultery </a:t>
            </a:r>
            <a:r>
              <a:rPr lang="en-US" sz="3600" b="1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against their God.</a:t>
            </a:r>
            <a:endParaRPr lang="en-US" sz="3600" b="1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1166E-3BB0-B4AD-47E0-7F89581C9657}"/>
              </a:ext>
            </a:extLst>
          </p:cNvPr>
          <p:cNvSpPr txBox="1"/>
          <p:nvPr/>
        </p:nvSpPr>
        <p:spPr>
          <a:xfrm>
            <a:off x="223934" y="289981"/>
            <a:ext cx="9955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วิญญาณแห่งการเล่นชู้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96C53-526E-2C95-8888-ED1C34D8E70B}"/>
              </a:ext>
            </a:extLst>
          </p:cNvPr>
          <p:cNvSpPr txBox="1"/>
          <p:nvPr/>
        </p:nvSpPr>
        <p:spPr>
          <a:xfrm>
            <a:off x="326572" y="4220992"/>
            <a:ext cx="69886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ฮชย. 5:4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การ​กระทำ​ของ​เขา​ไม่​ยอม​ให้​เขา​กลับไป​ยัง​พระ​เจ้า​ของ​เขา เพราะ​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จิตใจ​ที่​เล่น​ชู้​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อยู่​ใน​ตัว​เขา เขา​จึง​ไม่​รู้จัก​พระ​เจ้า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77143-AD53-E4C6-3442-335382DD428A}"/>
              </a:ext>
            </a:extLst>
          </p:cNvPr>
          <p:cNvSpPr txBox="1"/>
          <p:nvPr/>
        </p:nvSpPr>
        <p:spPr>
          <a:xfrm>
            <a:off x="410548" y="6147935"/>
            <a:ext cx="6158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 a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spirit of idolatry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7893EA-FB2C-6FC7-CCA5-42B8ED8A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14" y="737118"/>
            <a:ext cx="4762471" cy="2141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9BA28-F72B-4697-4DB8-3EDA1F5B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24" y="3637691"/>
            <a:ext cx="4715561" cy="246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155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F5B14-5EEF-3B1B-985D-8D2FD8D32384}"/>
              </a:ext>
            </a:extLst>
          </p:cNvPr>
          <p:cNvSpPr txBox="1"/>
          <p:nvPr/>
        </p:nvSpPr>
        <p:spPr>
          <a:xfrm>
            <a:off x="223934" y="289981"/>
            <a:ext cx="9955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วิญญาณแห่งหมอดู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EF762-06A2-4656-B7D8-186A0982BD1B}"/>
              </a:ext>
            </a:extLst>
          </p:cNvPr>
          <p:cNvSpPr txBox="1"/>
          <p:nvPr/>
        </p:nvSpPr>
        <p:spPr>
          <a:xfrm>
            <a:off x="5809862" y="289981"/>
            <a:ext cx="61582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16:16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เมื่อ​เรา​กำลัง​ออกไป​ยัง​ที่​สำหรับ​อธิษฐาน มี​ทาส​สาว​คน​หนึ่ง​ที่​มี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​ผี​หมอ​ดู​เข้า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ได้มา​พบ​กับ​เรา เขา​ทำ​การ​ทาย​ให้​นาย​ของ​เขา​ได้​เงิน​เป็น​อัน​มาก​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AA3AE-DD54-0041-D589-5C39C67DB490}"/>
              </a:ext>
            </a:extLst>
          </p:cNvPr>
          <p:cNvSpPr txBox="1"/>
          <p:nvPr/>
        </p:nvSpPr>
        <p:spPr>
          <a:xfrm>
            <a:off x="5809862" y="3268264"/>
            <a:ext cx="61582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16:16 </a:t>
            </a:r>
            <a:r>
              <a:rPr lang="en-US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it came to pass, as we went to prayer, a certain damsel possessed with a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spirit of divination </a:t>
            </a:r>
            <a:r>
              <a:rPr lang="en-US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met us, which brought her masters much gain by soothsaying:</a:t>
            </a:r>
            <a:endParaRPr lang="en-US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338036-2CF5-1C1A-70D6-1F9C7C9FB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444142"/>
            <a:ext cx="5466114" cy="341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9B7FA-9BA5-5750-8121-F15E468CEB6B}"/>
              </a:ext>
            </a:extLst>
          </p:cNvPr>
          <p:cNvSpPr txBox="1"/>
          <p:nvPr/>
        </p:nvSpPr>
        <p:spPr>
          <a:xfrm>
            <a:off x="1420587" y="5548996"/>
            <a:ext cx="6162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ซามูเอล 28: 7-20 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14DCF-6F57-E7BD-3423-125F20C493EE}"/>
              </a:ext>
            </a:extLst>
          </p:cNvPr>
          <p:cNvSpPr txBox="1"/>
          <p:nvPr/>
        </p:nvSpPr>
        <p:spPr>
          <a:xfrm>
            <a:off x="139960" y="6244853"/>
            <a:ext cx="11947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dirty="0">
                <a:effectLst/>
                <a:latin typeface="PT Serif" panose="020B0604020202020204" pitchFamily="18" charset="0"/>
              </a:rPr>
              <a:t>กษัตริย์ซา</a:t>
            </a:r>
            <a:r>
              <a:rPr lang="th-TH" sz="2400" b="0" i="0" u="none" strike="noStrike" dirty="0" err="1">
                <a:effectLst/>
                <a:latin typeface="PT Serif" panose="020B0604020202020204" pitchFamily="18" charset="0"/>
              </a:rPr>
              <a:t>อูล</a:t>
            </a:r>
            <a:r>
              <a:rPr lang="th-TH" sz="2400" b="0" i="0" dirty="0">
                <a:effectLst/>
                <a:latin typeface="PT Serif" panose="020B0604020202020204" pitchFamily="18" charset="0"/>
              </a:rPr>
              <a:t> กำลังเตรียมรบกับคน</a:t>
            </a:r>
            <a:r>
              <a:rPr lang="th-TH" sz="2400" b="0" i="0" dirty="0" err="1">
                <a:effectLst/>
                <a:latin typeface="PT Serif" panose="020B0604020202020204" pitchFamily="18" charset="0"/>
              </a:rPr>
              <a:t>ฟีลิสเ</a:t>
            </a:r>
            <a:r>
              <a:rPr lang="th-TH" sz="2400" b="0" i="0" dirty="0">
                <a:effectLst/>
                <a:latin typeface="PT Serif" panose="020B0604020202020204" pitchFamily="18" charset="0"/>
              </a:rPr>
              <a:t>ตีย ซา</a:t>
            </a:r>
            <a:r>
              <a:rPr lang="th-TH" sz="2400" b="0" i="0" dirty="0" err="1">
                <a:effectLst/>
                <a:latin typeface="PT Serif" panose="020B0604020202020204" pitchFamily="18" charset="0"/>
              </a:rPr>
              <a:t>อูล</a:t>
            </a:r>
            <a:r>
              <a:rPr lang="th-TH" sz="2400" b="0" i="0" dirty="0">
                <a:effectLst/>
                <a:latin typeface="PT Serif" panose="020B0604020202020204" pitchFamily="18" charset="0"/>
              </a:rPr>
              <a:t>ต้องการที่จะคาดเดาเกี่ยวกับผลของการต่อสู้ดังนั้นเขาจึงได้ปรึกษากับสื่อแม่มดแห่งเอนโดร์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6757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00F19-DEAD-E41B-40CE-5357686BE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03" y="921397"/>
            <a:ext cx="7061330" cy="39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4905E-167B-9BD8-25EA-F75D64133ECC}"/>
              </a:ext>
            </a:extLst>
          </p:cNvPr>
          <p:cNvSpPr txBox="1"/>
          <p:nvPr/>
        </p:nvSpPr>
        <p:spPr>
          <a:xfrm>
            <a:off x="4935893" y="0"/>
            <a:ext cx="725610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4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​พระ​เยซู​ทรง​รักษา​แม่​ยาย​ของ​</a:t>
            </a:r>
            <a:r>
              <a:rPr lang="th-TH" sz="44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4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 </a:t>
            </a:r>
          </a:p>
          <a:p>
            <a:pPr marR="450"/>
            <a:r>
              <a:rPr lang="th-TH" sz="2400" b="1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ลูกา 4</a:t>
            </a:r>
            <a:r>
              <a:rPr lang="th-TH" sz="24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38 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ฝ่าย​พระ​องค์​ทรง​ลุก​ขึ้น​ออก​จาก​ธรรม​ศาลา เสด็จ​เข้า​ไป​ใน​เรือน​ของ​</a:t>
            </a:r>
            <a:r>
              <a:rPr lang="th-TH" sz="32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 แม่​ยาย​</a:t>
            </a:r>
            <a:r>
              <a:rPr lang="th-TH" sz="32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มน​ป่วย​เป็น​ไข้​หนัก เขา​ทั้ง​หลาย​จึง​อ้อน​วอน​พระ​องค์​ให้​ช่วย​หญิง​นั้น​</a:t>
            </a:r>
            <a:r>
              <a:rPr lang="th-TH" sz="24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39 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​พระ​องค์​ทรง​ยืน​อยู่​ข้าง​คน​เจ็บ 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ทรง​ขนาบ​ไข้ 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ไข้​ก็​หาย และ​ใน​ทันใด​นั้น​แม่​ยาย​ของ​</a:t>
            </a:r>
            <a:r>
              <a:rPr lang="th-TH" sz="32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มน​ก็​ลุก​ขึ้น​ปรนนิบัติ​พระ​องค์​กับ​พวก​ของ​พระ​องค์ </a:t>
            </a:r>
          </a:p>
          <a:p>
            <a:pPr marR="450"/>
            <a:r>
              <a:rPr lang="th-TH" sz="24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40 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ครั้น​เวลา​ตะวัน​ยอ​แสง ใคร​มี​คน​เจ็บ​เป็น​โรค​ต่างๆ ​ก็​พา​มา​หา​พระ​องค์ ​พระ​องค์​ก็​ทรง​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วาง​พระ​หัตถ์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​ถูกต้อง​เขา​ทุก​คน ให้​เขา​หาย​โรค​</a:t>
            </a:r>
            <a:r>
              <a:rPr lang="th-TH" sz="24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41 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ผี​ก็​ออกมา​จาก​คน​หลาย​คน​ด้วย ร้อง​ว่า “ท่าน​เป็น​พระ​บุตร​ของ​พระ​เจ้า” ฝ่าย​พระ​องค์​ก็​ทรง​ขนาบ​มัน และ​ไม่ให้​มัน​พูด เพราะ​ว่า​มัน​รู้​แล้ว​ว่า​พระ​องค์​ทรง​เป็น​พระ​คริสต์​</a:t>
            </a:r>
            <a:endParaRPr lang="th-TH" sz="2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6AB87-4AE0-40EC-2D98-DBB1AA07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3" y="313439"/>
            <a:ext cx="4378156" cy="538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467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02B862-C2F1-AD53-0D11-7EC5C683B2CA}"/>
              </a:ext>
            </a:extLst>
          </p:cNvPr>
          <p:cNvSpPr txBox="1"/>
          <p:nvPr/>
        </p:nvSpPr>
        <p:spPr>
          <a:xfrm>
            <a:off x="6232851" y="385541"/>
            <a:ext cx="5738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8:9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ถ้า​พระ​วิญญาณ​ของ​พระ​เจ้า​ทรง​สถิต​อยู่​ใน​ท่าน​ทั้ง​หลาย​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จริงๆ แล้ว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ท่าน​ก็​มิได้​อยู่​ใต้​เนื้อ​หนัง แต่​อยู่​ใต้​พระ​วิญญาณ 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ผู้ใด​ไม่​มี​พระ​วิญญาณ​ของ​พระ​คริสต์​ ผู้​นั้น​ก็​ไม่​เป็น​ของ​พระ​องค์​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3910A-2CD1-5517-8C11-FEE55A00ABE3}"/>
              </a:ext>
            </a:extLst>
          </p:cNvPr>
          <p:cNvSpPr txBox="1"/>
          <p:nvPr/>
        </p:nvSpPr>
        <p:spPr>
          <a:xfrm>
            <a:off x="6232850" y="3669868"/>
            <a:ext cx="5738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Now if anyone does not have the Spirit of Christ, this person does not belong to him. NET2</a:t>
            </a:r>
            <a:endParaRPr lang="th-TH" sz="2000" dirty="0">
              <a:solidFill>
                <a:srgbClr val="006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F2C08-D2D7-BA69-AF55-79BC283E2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" y="265922"/>
            <a:ext cx="5623249" cy="316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3F09F-6BB5-62EC-327F-2AEC60234AA0}"/>
              </a:ext>
            </a:extLst>
          </p:cNvPr>
          <p:cNvSpPr txBox="1"/>
          <p:nvPr/>
        </p:nvSpPr>
        <p:spPr>
          <a:xfrm>
            <a:off x="220824" y="4584315"/>
            <a:ext cx="11971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1ยน. 4:4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ลูก​ทั้ง​หลาย​เอ๋ย ท่าน​เป็น​ฝ่าย​พระ​เจ้า และ​ได้​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ชนะ​เขา​เหล่า​นั้น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พระ​องค์​ผู้​ทรง​อยู่​ใน​ท่าน​ทั้ง​หลาย​เป็น​ใหญ่​กว่า​ผู้​นั้น​ที่​อยู่​ใน​โลก​</a:t>
            </a:r>
          </a:p>
          <a:p>
            <a:pPr marR="450" algn="l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023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8D341-7C8F-2813-32FE-112C1ACF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75" y="1937634"/>
            <a:ext cx="5007775" cy="355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962CE-C8C4-25C1-42DD-00757811597A}"/>
              </a:ext>
            </a:extLst>
          </p:cNvPr>
          <p:cNvSpPr txBox="1"/>
          <p:nvPr/>
        </p:nvSpPr>
        <p:spPr>
          <a:xfrm>
            <a:off x="1532163" y="106243"/>
            <a:ext cx="50085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พระเยซูทรงทำอะไรในโลกบ้าง</a:t>
            </a:r>
            <a:endParaRPr lang="th-TH" sz="1000" dirty="0">
              <a:solidFill>
                <a:srgbClr val="FFC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8CF89-FD47-33AE-CD81-306C9278C357}"/>
              </a:ext>
            </a:extLst>
          </p:cNvPr>
          <p:cNvGrpSpPr/>
          <p:nvPr/>
        </p:nvGrpSpPr>
        <p:grpSpPr>
          <a:xfrm>
            <a:off x="6463783" y="292851"/>
            <a:ext cx="5526054" cy="6348744"/>
            <a:chOff x="6463783" y="507460"/>
            <a:chExt cx="5526054" cy="63487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38D9C-C697-2A80-8503-DA71F7521AE2}"/>
                </a:ext>
              </a:extLst>
            </p:cNvPr>
            <p:cNvSpPr txBox="1"/>
            <p:nvPr/>
          </p:nvSpPr>
          <p:spPr>
            <a:xfrm>
              <a:off x="6463783" y="50746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ประกาศข่าวประเสริฐ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3FE570-2F95-081B-AD0E-9D2020F4ED5D}"/>
                </a:ext>
              </a:extLst>
            </p:cNvPr>
            <p:cNvSpPr txBox="1"/>
            <p:nvPr/>
          </p:nvSpPr>
          <p:spPr>
            <a:xfrm>
              <a:off x="6463783" y="144435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สั่งสอนความจริง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93847-95A3-BB60-838A-7E4E2165F5D3}"/>
                </a:ext>
              </a:extLst>
            </p:cNvPr>
            <p:cNvSpPr txBox="1"/>
            <p:nvPr/>
          </p:nvSpPr>
          <p:spPr>
            <a:xfrm>
              <a:off x="6463783" y="247933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สร้างสาวก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8D2FB-3B48-5EA2-5A1E-16CD19630177}"/>
                </a:ext>
              </a:extLst>
            </p:cNvPr>
            <p:cNvSpPr txBox="1"/>
            <p:nvPr/>
          </p:nvSpPr>
          <p:spPr>
            <a:xfrm>
              <a:off x="6463783" y="3429000"/>
              <a:ext cx="5526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36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สำแดงให้โลกรู้ว่าพระเจ้าเป็นอย่างไร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2CA5A-D64C-3DE0-0920-D76486B8FB84}"/>
                </a:ext>
              </a:extLst>
            </p:cNvPr>
            <p:cNvSpPr txBox="1"/>
            <p:nvPr/>
          </p:nvSpPr>
          <p:spPr>
            <a:xfrm>
              <a:off x="6463783" y="4398543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รักษาโรค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0E617-A35B-6E3B-9A36-B1EB75FA7066}"/>
                </a:ext>
              </a:extLst>
            </p:cNvPr>
            <p:cNvSpPr txBox="1"/>
            <p:nvPr/>
          </p:nvSpPr>
          <p:spPr>
            <a:xfrm>
              <a:off x="6463783" y="5306504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ขับผี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65D1D-56D0-0760-25D9-6400001979E4}"/>
                </a:ext>
              </a:extLst>
            </p:cNvPr>
            <p:cNvSpPr txBox="1"/>
            <p:nvPr/>
          </p:nvSpPr>
          <p:spPr>
            <a:xfrm>
              <a:off x="6463783" y="614831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สิ้นพระขนม์ที่ไม้กางเขน ถูกเฆี่ยนตี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D4D0BD-EDD8-A4EB-694A-10D934A4E7E2}"/>
              </a:ext>
            </a:extLst>
          </p:cNvPr>
          <p:cNvSpPr txBox="1"/>
          <p:nvPr/>
        </p:nvSpPr>
        <p:spPr>
          <a:xfrm>
            <a:off x="7032756" y="6349207"/>
            <a:ext cx="12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</a:rPr>
              <a:t>สำเร็จแล้ว</a:t>
            </a:r>
          </a:p>
        </p:txBody>
      </p:sp>
    </p:spTree>
    <p:extLst>
      <p:ext uri="{BB962C8B-B14F-4D97-AF65-F5344CB8AC3E}">
        <p14:creationId xmlns:p14="http://schemas.microsoft.com/office/powerpoint/2010/main" val="397539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D1BE9-26AC-067F-5443-8C01A51B3D44}"/>
              </a:ext>
            </a:extLst>
          </p:cNvPr>
          <p:cNvSpPr txBox="1"/>
          <p:nvPr/>
        </p:nvSpPr>
        <p:spPr>
          <a:xfrm>
            <a:off x="408212" y="717940"/>
            <a:ext cx="11783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มาหาพระเยซู</a:t>
            </a:r>
          </a:p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บังเกิดใหม่</a:t>
            </a:r>
          </a:p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กลับใจจากบาป</a:t>
            </a:r>
          </a:p>
          <a:p>
            <a:endParaRPr lang="th-TH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76D35-F284-9EEB-FEAD-FDD0985B30D6}"/>
              </a:ext>
            </a:extLst>
          </p:cNvPr>
          <p:cNvSpPr txBox="1"/>
          <p:nvPr/>
        </p:nvSpPr>
        <p:spPr>
          <a:xfrm>
            <a:off x="5290655" y="2016924"/>
            <a:ext cx="68391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ฮบ. </a:t>
            </a:r>
            <a:r>
              <a:rPr lang="th-TH" sz="4000" b="1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6:1 2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เหตุ​ฉะนั้น​ขอ​ให้​เรา​ผ่าน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​หลักธรรม​เบื้องต้น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​แห่ง​</a:t>
            </a:r>
            <a:r>
              <a:rPr lang="th-TH" sz="4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คริสตศาสนา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ไปสู่​ความ​เป็น​ผู้ใหญ่ ไม่​วางรากฐาน​ซ้ำ​อีก คือ​เรื่อง​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การ​กลับ​ใจ​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จาก​การ​ประพฤติ​ที่​นำไปสู่​ความ​ตาย เรื่อง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​ความ​เชื่อ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​ใน​พระ​เจ้า​</a:t>
            </a:r>
            <a:r>
              <a:rPr lang="th-TH" sz="4000" b="1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และ​คำ​สอน​ว่า​ด้วย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​พิธี​ล้าง​ชำระ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และ​พิธี​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วางมือ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และ​การ​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เป็น​ขึ้น​มา​จาก​ตาย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การ​พิพากษา​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ลงโทษ​เป็น​นิตย์​นั้น​</a:t>
            </a:r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633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075233-334A-77A2-0F09-8DCCAB12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2" y="326885"/>
            <a:ext cx="5136032" cy="342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E7DD0-C0DF-D315-941C-1010B3259CE3}"/>
              </a:ext>
            </a:extLst>
          </p:cNvPr>
          <p:cNvSpPr txBox="1"/>
          <p:nvPr/>
        </p:nvSpPr>
        <p:spPr>
          <a:xfrm>
            <a:off x="5885285" y="2041285"/>
            <a:ext cx="46303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นามพระเยซู</a:t>
            </a:r>
            <a:endParaRPr lang="th-TH" sz="11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75D45-83CA-73D1-C457-51EF4FA540DD}"/>
              </a:ext>
            </a:extLst>
          </p:cNvPr>
          <p:cNvSpPr txBox="1"/>
          <p:nvPr/>
        </p:nvSpPr>
        <p:spPr>
          <a:xfrm>
            <a:off x="5473454" y="426594"/>
            <a:ext cx="46303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</a:t>
            </a:r>
            <a:endParaRPr lang="th-TH" sz="11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7F379-BD46-289E-5205-01627A39B51D}"/>
              </a:ext>
            </a:extLst>
          </p:cNvPr>
          <p:cNvSpPr txBox="1"/>
          <p:nvPr/>
        </p:nvSpPr>
        <p:spPr>
          <a:xfrm>
            <a:off x="7043447" y="3880277"/>
            <a:ext cx="46303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ฤทธิ์เดชแห่งพระวิญญาณบริสุทธิ์</a:t>
            </a:r>
            <a:endParaRPr lang="th-TH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5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0D60C-6124-4DDB-80BB-6B25D19B6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18" y="5178490"/>
            <a:ext cx="1562875" cy="156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8E05B-AD7C-39BF-5699-4953EAAF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8" y="5178490"/>
            <a:ext cx="2170660" cy="156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1618C-77C0-8D4C-324C-966A62D28AEF}"/>
              </a:ext>
            </a:extLst>
          </p:cNvPr>
          <p:cNvSpPr txBox="1"/>
          <p:nvPr/>
        </p:nvSpPr>
        <p:spPr>
          <a:xfrm>
            <a:off x="4927229" y="131598"/>
            <a:ext cx="7072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28:18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​พระ​เยซู​จึง​เสด็จ​เข้า​มา​ใกล้​แล้ว​ตรัส​กับ​เขา​ว่า “ฤทธานุภาพ​ทั้งสิ้น​ใน​สวรรค์​ก็​ดี ใน​แผ่นดิน​โลก​ก็​ดี​ทรง​มอบ​ไว้​แก่​เรา​แล้ว​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7B478-794F-1AC9-D4EA-37B369089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9" y="224906"/>
            <a:ext cx="42862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2D8DC-BD1F-DD10-C57B-806FA9DAD64A}"/>
              </a:ext>
            </a:extLst>
          </p:cNvPr>
          <p:cNvSpPr txBox="1"/>
          <p:nvPr/>
        </p:nvSpPr>
        <p:spPr>
          <a:xfrm>
            <a:off x="4927229" y="1882061"/>
            <a:ext cx="69513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10:1 ​พระ​องค์​ทรง​เรียก​สาวก​สิบ​สอง​คน​ของ​พระ​องค์​มา แล้ว​ก็​ประทาน​อำนาจ​ให้​เขา​ขับ​ผี​ร้าย​ออก​ได้ และ​ให้​รักษา​โรค​และ​ความ​เจ็บ​ไข้​ทุก​อย่าง​ให้​หาย​ได้​</a:t>
            </a:r>
          </a:p>
          <a:p>
            <a:pPr marR="450" algn="l" rtl="0"/>
            <a:endParaRPr lang="th-TH" sz="36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0FD71-B69E-5FE8-BC46-86CE1DF29DC7}"/>
              </a:ext>
            </a:extLst>
          </p:cNvPr>
          <p:cNvSpPr txBox="1"/>
          <p:nvPr/>
        </p:nvSpPr>
        <p:spPr>
          <a:xfrm>
            <a:off x="4927230" y="3810651"/>
            <a:ext cx="7072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ยก. 4:7 เหตุ​ฉะนั้น ท่าน​ทั้ง​หลาย​จง​น้อม​ใจ​ยอม​ฟัง​พระ​เจ้า จง​ต่อสู้​กับ​มาร และ​มัน​จะ​หนี​ท่าน​ไป​</a:t>
            </a:r>
          </a:p>
          <a:p>
            <a:pPr marR="450" algn="l" rtl="0"/>
            <a:endParaRPr lang="th-TH" sz="36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D1C50-3101-7FE7-BE37-FD590E6CF6E5}"/>
              </a:ext>
            </a:extLst>
          </p:cNvPr>
          <p:cNvSpPr txBox="1"/>
          <p:nvPr/>
        </p:nvSpPr>
        <p:spPr>
          <a:xfrm>
            <a:off x="4927229" y="5094595"/>
            <a:ext cx="6951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12:28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แต่​ถ้า​เรา​ขับ​ผี​ออก​ด้วย​พระ​วิญญาณ​ของ​พระ​เจ้า แผ่นดิน​ของ​พระ​เจ้า​ก็​มาถึง​ท่าน​แล้ว​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906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32CEC-318C-6310-8068-0CD2ACBAF76E}"/>
              </a:ext>
            </a:extLst>
          </p:cNvPr>
          <p:cNvSpPr txBox="1"/>
          <p:nvPr/>
        </p:nvSpPr>
        <p:spPr>
          <a:xfrm>
            <a:off x="4573557" y="3040010"/>
            <a:ext cx="73805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10:1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​พระ​องค์​ทรง​เรียก​สาวก​สิบ​สอง​คน​ของ​พระ​องค์​มา แล้ว​ก็​ประทาน​อำนาจ​ให้​เขา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​ขับ​ผี​ร้าย​ออก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​ได้ และ​ให้​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รักษา​โรค​</a:t>
            </a:r>
            <a:r>
              <a:rPr lang="th-TH" sz="44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และ​ความ​เจ็บ​ไข้​ทุก​อย่าง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ให้​หาย​ได้​</a:t>
            </a:r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EFB11-8E83-FA65-29C4-8CC93715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1" y="202553"/>
            <a:ext cx="3673261" cy="295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91DB1-D090-177D-DDD9-050E4ADAA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" y="3697707"/>
            <a:ext cx="3673260" cy="244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D5F61-7550-8A76-3789-81CA372D60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99" y="2854644"/>
            <a:ext cx="1578121" cy="986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E0E68-0D87-0D33-12CC-61B7BBF925B6}"/>
              </a:ext>
            </a:extLst>
          </p:cNvPr>
          <p:cNvSpPr txBox="1"/>
          <p:nvPr/>
        </p:nvSpPr>
        <p:spPr>
          <a:xfrm>
            <a:off x="4581330" y="423641"/>
            <a:ext cx="738051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ยก. 4:7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เหตุ​ฉะนั้น ท่าน​ทั้ง​หลาย​จง​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น้อม​ใจ​ยอม​ฟัง​พระ​เจ้า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จง​ต่อสู้​กับ​มาร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และ​มัน​จะ​หนี​ท่าน​ไป​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25293-D97B-A678-718F-AB53687069E8}"/>
              </a:ext>
            </a:extLst>
          </p:cNvPr>
          <p:cNvSpPr txBox="1"/>
          <p:nvPr/>
        </p:nvSpPr>
        <p:spPr>
          <a:xfrm>
            <a:off x="4581330" y="1980036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So submit to God.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11699-6266-9A06-1C5D-5E6CAAC4914D}"/>
              </a:ext>
            </a:extLst>
          </p:cNvPr>
          <p:cNvSpPr txBox="1"/>
          <p:nvPr/>
        </p:nvSpPr>
        <p:spPr>
          <a:xfrm>
            <a:off x="6354147" y="246579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resist the devil</a:t>
            </a:r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992F4-B550-6C3C-08DA-71566574C7D7}"/>
              </a:ext>
            </a:extLst>
          </p:cNvPr>
          <p:cNvSpPr txBox="1"/>
          <p:nvPr/>
        </p:nvSpPr>
        <p:spPr>
          <a:xfrm>
            <a:off x="6501104" y="1945809"/>
            <a:ext cx="2642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จึงยอมจำนนต่อพระเจ้า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157053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582C6-5008-5A88-C106-F0C5B4EA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8" y="242074"/>
            <a:ext cx="4641568" cy="2610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66414-F251-81EB-565C-F5119A6E0744}"/>
              </a:ext>
            </a:extLst>
          </p:cNvPr>
          <p:cNvSpPr txBox="1"/>
          <p:nvPr/>
        </p:nvSpPr>
        <p:spPr>
          <a:xfrm>
            <a:off x="4934339" y="2335037"/>
            <a:ext cx="7257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10 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จง​รักษา​คน​เจ็บป่วย​ให้​หาย คน​ตาย​แล้ว​ให้​ฟื้น คน​โรค​เรื้อน​ให้​หาย​สะอาด และ​จง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​ขับ​ผี​ให้​ออก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ท่าน​ทั้ง​หลาย​ได้รับ​เปล่าๆ จง​ให้​เปล่าๆ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F29A1-9EF9-70C9-1936-D172C39A8A8A}"/>
              </a:ext>
            </a:extLst>
          </p:cNvPr>
          <p:cNvSpPr txBox="1"/>
          <p:nvPr/>
        </p:nvSpPr>
        <p:spPr>
          <a:xfrm>
            <a:off x="4934339" y="4358436"/>
            <a:ext cx="7257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มาระโก 6 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ฝ่าย​เหล่า​สาวก​ก็​ออกไป​เทศนา​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ประกาศ​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ให้​กลับ​ใจ​เสีย​ใหม่​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เขา​ได้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​ขับ​ผี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​ให้​ออก​เสีย​หลาย​ผี และ​ได้​เอา​น้ำ​มัน​ทา​คน​เจ็บป่วย​หลาย​คน​ให้​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หาย​โรค</a:t>
            </a:r>
            <a:endParaRPr lang="th-TH" sz="4000" b="1" i="0" u="none" strike="noStrike" baseline="0" dirty="0">
              <a:solidFill>
                <a:srgbClr val="08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D9638-FAAC-B126-67DE-6C71BAE4D3DB}"/>
              </a:ext>
            </a:extLst>
          </p:cNvPr>
          <p:cNvSpPr txBox="1"/>
          <p:nvPr/>
        </p:nvSpPr>
        <p:spPr>
          <a:xfrm>
            <a:off x="4934338" y="108822"/>
            <a:ext cx="7257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มก. 16:17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มี​คน​เชื่อ​ที่​ไหน​หมาย​สำคัญ​เหล่า​นี้​จะ​บังเกิด​ขึ้น​ที่​นั้น คือ​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เขา​จะ​ขับ​ผี​ออก​โดย​นาม​ของ​เรา เขา​จะ​พูด​ภาษา​แปลกๆ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7D5405-B1B5-2E30-3102-D524C041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8" y="3429000"/>
            <a:ext cx="4641568" cy="2610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1794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B9556D-7E42-007A-B81E-A1B55C66028E}"/>
              </a:ext>
            </a:extLst>
          </p:cNvPr>
          <p:cNvSpPr txBox="1"/>
          <p:nvPr/>
        </p:nvSpPr>
        <p:spPr>
          <a:xfrm>
            <a:off x="5309119" y="327068"/>
            <a:ext cx="67460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​พระ​เยซู​ทรง​รับสั่ง​แก่​อัครทูต​สิบ​เอ็ด​คน </a:t>
            </a:r>
          </a:p>
          <a:p>
            <a:pPr marR="45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มาระโก 16 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ฝ่าย​พระ​องค์​จึง​ตรัส​สั่ง​พวก​สาว​กว่า “เจ้า​ทั้ง​หลาย​จง​ออกไป​ทั่ว​โลก ประกาศ​ข่าว​ประเสริฐ​แก่​มนุษย์​ทุก​คน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ผู้ใด​เชื่อ​และ​รับ​บัพติศมา​แล้ว​ผู้​นั้น​จะ​รอด แต่​ผู้ใด​ไม่​เชื่อ​จะต้อง​ปรับ​โทษ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มี​คน​เชื่อ​ที่​ไหน​หมาย​สำคัญ​เหล่า​นี้​จะ​บังเกิด​ขึ้น​ที่​นั้น คือ​เขา​จะ​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ขับ​ผี​ออก​โดย​นาม​ของ​เรา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เขา​จะ​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พูด​ภาษา​แปลกๆ</a:t>
            </a:r>
            <a:r>
              <a:rPr lang="th-TH" sz="36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เขา​จะ​จับ​งู​ได้ ถ้า​เขา​กิน​ยา​พิษ​อย่าง​ใด จะ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​ไม่​เป็น​อันตราย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​แก่​เขา และ​เขา​จะ​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วางมือ​บน​คนไข้​คน​ป่วย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แล้ว​คน​เหล่า​นั้น​จะ​หาย​โรค”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51357-890E-E755-876F-4E058F58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5" y="327068"/>
            <a:ext cx="4577047" cy="563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044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8C8DE-18AA-0431-62F4-00E48B6C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80" y="148225"/>
            <a:ext cx="3717362" cy="278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B4AE0-894B-46DD-AC82-DBDD7623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" y="148224"/>
            <a:ext cx="4957600" cy="278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40AF-C192-4518-F519-0D73C39D7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9" y="3522369"/>
            <a:ext cx="4553972" cy="268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7EC8D-0164-6692-5AAE-1609A6604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42" y="3516116"/>
            <a:ext cx="2688959" cy="268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CECF9-8343-7308-E708-43CC06C081D8}"/>
              </a:ext>
            </a:extLst>
          </p:cNvPr>
          <p:cNvSpPr txBox="1"/>
          <p:nvPr/>
        </p:nvSpPr>
        <p:spPr>
          <a:xfrm>
            <a:off x="6999202" y="2927019"/>
            <a:ext cx="504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ไปร้านยางเพื่อปะเปลี่ยนยาง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67285-B6F5-68B3-E752-42EAEC9DB2B8}"/>
              </a:ext>
            </a:extLst>
          </p:cNvPr>
          <p:cNvSpPr txBox="1"/>
          <p:nvPr/>
        </p:nvSpPr>
        <p:spPr>
          <a:xfrm>
            <a:off x="896982" y="2905521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ไปร้านข้าวเพื่อกินข้าว ซื้ออาหาร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A1D31-654B-038C-4ACE-ACB2390D1E91}"/>
              </a:ext>
            </a:extLst>
          </p:cNvPr>
          <p:cNvSpPr txBox="1"/>
          <p:nvPr/>
        </p:nvSpPr>
        <p:spPr>
          <a:xfrm>
            <a:off x="1455541" y="6273915"/>
            <a:ext cx="4889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ไปเมเจอร์ เพื่อดูภาพยนต์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B294B2-9326-062E-6190-9345079DCA8C}"/>
              </a:ext>
            </a:extLst>
          </p:cNvPr>
          <p:cNvSpPr txBox="1"/>
          <p:nvPr/>
        </p:nvSpPr>
        <p:spPr>
          <a:xfrm>
            <a:off x="795823" y="2056341"/>
            <a:ext cx="8236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คริสเตียนมีผี ได้หรือไม่ </a:t>
            </a:r>
            <a:endParaRPr lang="th-TH" sz="11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B9145-6D2F-2999-546B-BB1CCE2E800F}"/>
              </a:ext>
            </a:extLst>
          </p:cNvPr>
          <p:cNvSpPr txBox="1"/>
          <p:nvPr/>
        </p:nvSpPr>
        <p:spPr>
          <a:xfrm>
            <a:off x="795823" y="697182"/>
            <a:ext cx="8236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การขับผี</a:t>
            </a:r>
            <a:endParaRPr lang="th-TH" sz="11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C081E-9A84-2448-89FC-BECAD4F2DD6C}"/>
              </a:ext>
            </a:extLst>
          </p:cNvPr>
          <p:cNvSpPr txBox="1"/>
          <p:nvPr/>
        </p:nvSpPr>
        <p:spPr>
          <a:xfrm>
            <a:off x="795823" y="3429000"/>
            <a:ext cx="8236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จำนวนของผี วิญญาณชั่ว</a:t>
            </a:r>
            <a:endParaRPr lang="th-TH" sz="11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A5D38-ABB8-8293-FA7D-28F1F1B40571}"/>
              </a:ext>
            </a:extLst>
          </p:cNvPr>
          <p:cNvSpPr txBox="1"/>
          <p:nvPr/>
        </p:nvSpPr>
        <p:spPr>
          <a:xfrm>
            <a:off x="795823" y="4801659"/>
            <a:ext cx="8236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ชัยชนะเหนือผี</a:t>
            </a:r>
            <a:endParaRPr lang="th-TH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25A28-ECAC-00C4-C0F3-0805955FDE2D}"/>
              </a:ext>
            </a:extLst>
          </p:cNvPr>
          <p:cNvSpPr txBox="1"/>
          <p:nvPr/>
        </p:nvSpPr>
        <p:spPr>
          <a:xfrm>
            <a:off x="1435359" y="1257800"/>
            <a:ext cx="932128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วิญญาณความดื้อดึง</a:t>
            </a:r>
          </a:p>
          <a:p>
            <a:pPr algn="ctr"/>
            <a:r>
              <a:rPr lang="th-TH" sz="1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แห่งศาสนกิจ</a:t>
            </a:r>
          </a:p>
        </p:txBody>
      </p:sp>
    </p:spTree>
    <p:extLst>
      <p:ext uri="{BB962C8B-B14F-4D97-AF65-F5344CB8AC3E}">
        <p14:creationId xmlns:p14="http://schemas.microsoft.com/office/powerpoint/2010/main" val="2580515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2C068-D7DE-CDBB-104A-E3163D4BECBA}"/>
              </a:ext>
            </a:extLst>
          </p:cNvPr>
          <p:cNvSpPr txBox="1"/>
          <p:nvPr/>
        </p:nvSpPr>
        <p:spPr>
          <a:xfrm>
            <a:off x="149289" y="37320"/>
            <a:ext cx="747381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6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ยุทธภัณฑ์​ทั้ง​ชุด​ของ​พระ​เจ้า </a:t>
            </a:r>
          </a:p>
          <a:p>
            <a:pPr marR="450" algn="l" rtl="0"/>
            <a:r>
              <a:rPr lang="th-TH" sz="48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สุดท้าย​นี้​ขอ​ท่าน​จง​มี​กำลัง​ขึ้น​ใน​องค์​พระ​ผู้​เป็น​เจ้า และ​ใน​ฤทธิ์​เดช​อัน​มหันต์​ของ​พระ​องค์​</a:t>
            </a:r>
            <a:r>
              <a:rPr lang="th-TH" sz="48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จง​สวม​ยุทธภัณฑ์​ทั้ง​ชุด​ของ​พระ​เจ้า เพื่อ​จะ​ต่อต้าน​ยุทธ​</a:t>
            </a:r>
            <a:r>
              <a:rPr lang="th-TH" sz="6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​ของ​พญา​มาร​ได้​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378532-0555-272D-F516-38C0DBDB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6358"/>
            <a:ext cx="1990535" cy="1194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44CE6-045D-1380-2922-7C93C030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35" y="221123"/>
            <a:ext cx="4691965" cy="626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71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1AC6D9-AFBC-2C87-9DC9-ED2930526918}"/>
              </a:ext>
            </a:extLst>
          </p:cNvPr>
          <p:cNvSpPr txBox="1"/>
          <p:nvPr/>
        </p:nvSpPr>
        <p:spPr>
          <a:xfrm>
            <a:off x="345234" y="541175"/>
            <a:ext cx="695130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i="0" u="none" strike="noStrike" baseline="30000" dirty="0">
                <a:solidFill>
                  <a:srgbClr val="417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9600" b="1" i="0" u="none" strike="noStrike" baseline="0" dirty="0">
                <a:solidFill>
                  <a:srgbClr val="0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จง​อธิษฐาน​วิงวอน​ทุก​อย่าง จง​ขอ​โดย​พระ​วิญญาณ​ทุก​เวลา.....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93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C6802-E1AF-9ED6-6CDA-87856D8FCACC}"/>
              </a:ext>
            </a:extLst>
          </p:cNvPr>
          <p:cNvSpPr txBox="1"/>
          <p:nvPr/>
        </p:nvSpPr>
        <p:spPr>
          <a:xfrm>
            <a:off x="4214328" y="298779"/>
            <a:ext cx="784082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 5</a:t>
            </a:r>
          </a:p>
          <a:p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ท่าน​ทั้ง​หลาย​จง​สงบ​ใจ​จง​ระวัง​ระไว​ให้​ดี ด้วย​ว่า​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ศัตรู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​ของ​ท่าน​คือ​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มาร​วนเวียน​อยู่​รอบๆ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ดุจ​สิงห์​คำราม​เที่ยว​ไป​เสาะหา​คน​ที่​มัน​จะ​กัด​กิน​ได้​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ต่อสู้​กับ​ศัตรู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​นั้น​ด้วย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​ใจ​มั่นคง​ใน​ความ​เชื่อ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 พวก​พี่​น้อง​ทั้ง​หลาย​ของ​ท่าน​ทั่ว​โลก ​ก็​ประสบ​ความ​ทุกข์​ลำบาก​อย่าง​เดียว​กัน</a:t>
            </a:r>
            <a:endParaRPr lang="th-TH" sz="4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A7C3A-F50A-9905-FFB2-FFC9FC910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0" y="4071165"/>
            <a:ext cx="3765777" cy="269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807A3-1A21-4DD8-CD0B-DC237D3C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4" y="4071165"/>
            <a:ext cx="4077478" cy="272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ABC3C-77CF-C216-6B9A-5798EDB0D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0" y="213421"/>
            <a:ext cx="3649451" cy="364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3E1D7-36AD-B6EF-24D9-6FC6161E3B15}"/>
              </a:ext>
            </a:extLst>
          </p:cNvPr>
          <p:cNvSpPr txBox="1"/>
          <p:nvPr/>
        </p:nvSpPr>
        <p:spPr>
          <a:xfrm>
            <a:off x="8369559" y="298779"/>
            <a:ext cx="3685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 because your adversary the devil,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FAB12-2552-C847-9E5F-8D35B5A10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2" y="4071165"/>
            <a:ext cx="3649451" cy="204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A15C69-3185-C765-036E-4FB566650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05" y="5400472"/>
            <a:ext cx="240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1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1199C-A8DA-7001-9056-CD9DD648E0D1}"/>
              </a:ext>
            </a:extLst>
          </p:cNvPr>
          <p:cNvSpPr txBox="1"/>
          <p:nvPr/>
        </p:nvSpPr>
        <p:spPr>
          <a:xfrm>
            <a:off x="354562" y="171976"/>
            <a:ext cx="69606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</a:t>
            </a:r>
            <a:r>
              <a:rPr lang="th-TH" sz="4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 2 </a:t>
            </a:r>
            <a:r>
              <a:rPr lang="en-US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15</a:t>
            </a:r>
            <a:r>
              <a:rPr lang="th-TH" sz="40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7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พระ​องค์​ทรง​ปลด​เทพ​ผู้​ครอง​และ​ศักดิ​เทพ​เสีย ​พระ​องค์​ได้​ทรง​ประจาน​เขา และ​ชนะ​เขา​โดย​กางเขน​นั้น​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2D9C0-69B8-F796-4094-1EF37026D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287"/>
            <a:ext cx="1756188" cy="10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0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01EF6-5F3C-F2EC-BFBF-19FBC4D4C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02019-2CCB-A6B0-8BC1-9FC6AB00EEC6}"/>
              </a:ext>
            </a:extLst>
          </p:cNvPr>
          <p:cNvSpPr txBox="1"/>
          <p:nvPr/>
        </p:nvSpPr>
        <p:spPr>
          <a:xfrm>
            <a:off x="3135086" y="3934799"/>
            <a:ext cx="61022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​เนื้อ​หนัง </a:t>
            </a:r>
            <a:endParaRPr lang="th-TH" sz="4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2A3E9-D1EB-BA91-361B-C7E10C0BBC2B}"/>
              </a:ext>
            </a:extLst>
          </p:cNvPr>
          <p:cNvSpPr txBox="1"/>
          <p:nvPr/>
        </p:nvSpPr>
        <p:spPr>
          <a:xfrm>
            <a:off x="1388707" y="5073787"/>
            <a:ext cx="941458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359741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F2F325-9F1E-B17D-E869-3D975F82B840}"/>
              </a:ext>
            </a:extLst>
          </p:cNvPr>
          <p:cNvSpPr txBox="1"/>
          <p:nvPr/>
        </p:nvSpPr>
        <p:spPr>
          <a:xfrm>
            <a:off x="261256" y="61075"/>
            <a:ext cx="765110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ชาย​ที่​มี​ผี​โสโครก </a:t>
            </a:r>
          </a:p>
          <a:p>
            <a:pPr marR="450"/>
            <a:r>
              <a:rPr lang="th-TH" sz="32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มาระโก 1</a:t>
            </a:r>
            <a:r>
              <a:rPr lang="th-TH" sz="32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​พระ​องค์​กับ​พวก​ของ​พระ​องค์​จึง​เข้า​ไป​ใน​เมือง​คา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อร​นา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อุม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และ​พอ​ถึง​วันสะบาโต​ ​พระ​องค์​ได้​เสด็จ​เข้า​ไป​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ใน​ธรรม​ศาลา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​เทศนา​สั่ง​สอน​</a:t>
            </a:r>
            <a:r>
              <a:rPr lang="th-TH" sz="32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22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เขา​ทั้ง​หลาย​ก็​อัศจรรย์​ใจ​ด้วย​การ​สอน​ของ​พระ​องค์ เพราะ​ว่า​พระ​องค์​ได้​ทรง​สั่ง​สอน​เขา​ด้วย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​สิทธิอำนาจ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หา​เหมือน​พวก​ธรรมาจาร</a:t>
            </a:r>
            <a:r>
              <a:rPr lang="th-TH" sz="32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​ไม่</a:t>
            </a:r>
            <a:r>
              <a:rPr lang="th-TH" sz="32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23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​ใน​ทันใด​นั้น มี​ชาย​คน​หนึ่ง​ใน​ธรรม​ศาลา​ของ​เขา​มี​ผี​โสโครก​เข้า​สิง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3E931-1A8A-261A-CC1F-5D5AFE70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8" y="194731"/>
            <a:ext cx="4027714" cy="283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B80A9-3C01-F47B-762E-87D81C1A3601}"/>
              </a:ext>
            </a:extLst>
          </p:cNvPr>
          <p:cNvSpPr txBox="1"/>
          <p:nvPr/>
        </p:nvSpPr>
        <p:spPr>
          <a:xfrm>
            <a:off x="261256" y="3678175"/>
            <a:ext cx="118001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24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มัน​ร้อง​อึง​ว่า “​พระ​เยซู​ชาว​นาซา</a:t>
            </a:r>
            <a:r>
              <a:rPr lang="th-TH" sz="32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เร็ธ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ท่าน​มา​ยุ่ง​กับ​เรา​ทำไม ท่าน​มา​ทำลาย​พวก​เรา​หรือ เรา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​รู้​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ว่า​ท่าน​เป็น​ผู้ใด ท่าน​คือ​องค์​บริสุทธิ์​ของ​พระ​เจ้า”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​พระ​เยซู​จึง​ตรัส​ห้าม​มัน​ว่า “จง​นิ่ง​เสีย ออกมา​จาก​เขา​ซิ”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26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และ​เมื่อ​ผี​โสโครก​ทำ​ให้​คน​นั้น​ชัก​และ​ร้อง​เสียง​ดัง แล้ว​มัน​ก็​ออกมา​จาก​เขา​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27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คน​ทั้ง​ปวง​ก็​ประหลาด​ใจ​นัก​จึง​ถาม​กัน​ว่า “การ​นี้​เป็น​อย่างไร​หนอ​เป็น​คำ​สั่ง​สอน​ใหม่​แน่ ท่าน​สั่ง​ผี​โสโครก​ด้วย​สิทธิอำนาจ​และ​มัน​จำต้อง​ฟัง”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28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​ใน​ขณะ​นั้น​กิตติศัพท์​ของ​พระ​องค์​ได้​เลื่อง​ลือ​ไป​ทั่ว​แคว้น​กาล</a:t>
            </a:r>
            <a:r>
              <a:rPr lang="th-TH" sz="32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ิลี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endParaRPr lang="th-TH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164F0-C088-5A1E-2B05-675989A5D962}"/>
              </a:ext>
            </a:extLst>
          </p:cNvPr>
          <p:cNvSpPr txBox="1"/>
          <p:nvPr/>
        </p:nvSpPr>
        <p:spPr>
          <a:xfrm>
            <a:off x="326571" y="3760649"/>
            <a:ext cx="61022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แม้ว่ามี</a:t>
            </a:r>
            <a:r>
              <a:rPr lang="th-TH" sz="3600" b="1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ปา</a:t>
            </a:r>
            <a:r>
              <a:rPr lang="th-TH" sz="3600" b="1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ฎิ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หาริ</a:t>
            </a:r>
            <a:r>
              <a:rPr lang="th-TH" sz="3600" b="1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มากมายที่นี่, แต่ผู้คนโดยทั่วไปก็ปฏิเสธศาสนกิจของพระผู้ช่วยให้รอด.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F837D-8B2F-266A-6232-564941565F44}"/>
              </a:ext>
            </a:extLst>
          </p:cNvPr>
          <p:cNvSpPr txBox="1"/>
          <p:nvPr/>
        </p:nvSpPr>
        <p:spPr>
          <a:xfrm>
            <a:off x="326571" y="259998"/>
            <a:ext cx="61022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เป็นศูนย์กลางของศาสนกิจในกาล</a:t>
            </a:r>
            <a:r>
              <a:rPr lang="th-TH" sz="3600" b="1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ิลีข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องพระเยซู (</a:t>
            </a:r>
            <a:r>
              <a:rPr lang="th-TH" sz="3600" b="1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มธ. ๙:๑–๒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; </a:t>
            </a:r>
            <a:r>
              <a:rPr lang="th-TH" sz="3600" b="1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มาระโก ๒:๑–๕</a:t>
            </a:r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). เป็นศูนย์การพาณิชย์และการประมงที่สำคัญและประสบความสำเร็จ,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A61C8-8F6A-D656-079B-6663591DE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45" y="347612"/>
            <a:ext cx="5760098" cy="394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7779D-6E84-531B-F214-09EE7EC82976}"/>
              </a:ext>
            </a:extLst>
          </p:cNvPr>
          <p:cNvSpPr txBox="1"/>
          <p:nvPr/>
        </p:nvSpPr>
        <p:spPr>
          <a:xfrm>
            <a:off x="6323044" y="4717661"/>
            <a:ext cx="5760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</a:t>
            </a:r>
            <a:r>
              <a:rPr lang="th-TH" sz="4800" b="1" i="0" u="none" strike="noStrike" baseline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อร​นา</a:t>
            </a:r>
            <a:r>
              <a:rPr lang="th-TH" sz="4800" b="1" i="0" u="none" strike="noStrike" baseline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อุม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5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25A28-ECAC-00C4-C0F3-0805955FDE2D}"/>
              </a:ext>
            </a:extLst>
          </p:cNvPr>
          <p:cNvSpPr txBox="1"/>
          <p:nvPr/>
        </p:nvSpPr>
        <p:spPr>
          <a:xfrm>
            <a:off x="1530220" y="1845629"/>
            <a:ext cx="932128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วิญญาณความกลัว กักขัง</a:t>
            </a:r>
          </a:p>
        </p:txBody>
      </p:sp>
    </p:spTree>
    <p:extLst>
      <p:ext uri="{BB962C8B-B14F-4D97-AF65-F5344CB8AC3E}">
        <p14:creationId xmlns:p14="http://schemas.microsoft.com/office/powerpoint/2010/main" val="249014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B60A8-3F36-DEA4-E909-FDD12B7C5F86}"/>
              </a:ext>
            </a:extLst>
          </p:cNvPr>
          <p:cNvSpPr txBox="1"/>
          <p:nvPr/>
        </p:nvSpPr>
        <p:spPr>
          <a:xfrm>
            <a:off x="345233" y="-8767"/>
            <a:ext cx="1167259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4000" b="1" i="0" u="none" strike="noStrike" baseline="0" dirty="0">
                <a:solidFill>
                  <a:srgbClr val="46464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คน​ผี​สิง​ที่​เมือง​ชาว​เก-ราซา​หาย​โรค </a:t>
            </a:r>
          </a:p>
          <a:p>
            <a:pPr marR="450" algn="l" rtl="0"/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มาระโก </a:t>
            </a:r>
            <a:r>
              <a:rPr lang="en-US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: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ฝ่าย​พระ​องค์​กับ​เหล่า​สาวก ​ก็​ข้าม​ทะเล​ไป​ยัง​แดน​เมือง​ชาว​เก-ราซา​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พอ​พระ​องค์​เสด็จ​ขึ้น​จาก​เรือ มี​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คน​หนึ่ง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​ออก​จาก​อุโมงค์​ฝัง​ศพ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มี​ผี​โสโครก​สิง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​ได้มา​พบ​พระ​องค์​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คน​นั้น​อาศัย​อยู่​ตาม​อุโมงค์​ฝัง​ศพ และ​ไม่​มี​ผู้ใด​จะ​ผูกมัด​ตัว​เขา​อีก​ได้ แม้​จะ​ล่าม​ด้วย​โซ่​ตรวน​ก็​ไม่​อยู่​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เพราะ​ว่า​ได้​ล่าม​โซ่​ใส่​ตรวน​หลาย​หน​แล้ว เขา​ก็​หัก​โซ่​และ​ฟาด​ตรวน​เสีย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ไม่​มี​ผู้ใด​มี​แรง​พอ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ที่จะ​ทำ​ให้​เขา​สงบ​ได้​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เขา​คลั่ง​ร้อง​อึง​อยู่​ตาม​อุโมงค์​ฝัง​ศพ และ​ที่​ภูเขา​ทั้ง​กลางคืน​กลางวัน​เสมอ และ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​เอา​หิน​เชือด​เนื้อ​ของ​ตัว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ครั้น​เขา​เห็น​พระ​เยซู​แต่​ไกล​ก็​วิ่ง​เข้า​มา​กราบ​ไหว้​พระ​องค์​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แล้ว​ร้อง​เสียง​ดัง​ว่า “ข้า​แต่​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พระ​เยซู​พระ​บุตร​ของ​พระ​เจ้า​สูงสุด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​พระ​องค์​มา​ยุ่ง​กับ​ข้า​พระ​องค์​ทำไม ข้า​พระ​องค์​ขอ​ให้​พระ​องค์​สาบาน​ใน​พระ​นาม​ของ​พระ​เจ้า​ว่า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จะ​ไม่​ทรมาน​ข้า​พระ​องค์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ที่​พูด​เช่นนี้ เพราะ​พระ​องค์​ได้​ตรัส​แก่​มัน​ว่า “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อ้าย​ผี​โสโครก จง​ออกมา​จาก​คน​นั้น​เถิด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แล้ว​พระ​องค์​ตรัส​ถาม​ชาย​นั้น​ว่า “เอ็ง​ชื่อ​อะไร” มัน​ตอบ​ว่า “ชื่อ​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เพราะ​ว่า​พวก​ข้า​พระ​องค์​หลาย​ตน​ด้วย​กัน”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มัน​จึง​อ้อน​วอน​พระ​องค์​เป็น​อัน​มาก มิ​ให้​ขับ​ไล่​มัน​ออก​จาก​แดน​เมือง​นั้น​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มี​สุกร​ฝูง​ใหญ่​กำลัง​หา​กิน​อยู่​ที่​ไหล่​เขา​ตำบล​นั้น​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ผี​เหล่า​นั้น​ก็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​อ้อน​วอน​พระ​องค์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​ว่า “ขอ​โปรด​ให้​ข้า​พระ​องค์​ทั้ง​หลาย​เข้า​ใน​สุกร​เหล่า​นี้​เถิด”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​พระ​องค์​ก็​ทรง​อนุญาต แล้ว​ผี​โสโครก​นั้น​จึง​ออกไป​เข้า​สิง​อยู่​ใน​สุกร สุกร​ทั้ง​ฝูง​ประมาณ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​สอง​พัน​ตัว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​ก็​วิ่ง​กระโดด​จาก​หน้า​ผา​ชัน​ลง​ไป​ใน​ทะเล​สำลัก​น้ำ​ตาย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ฝ่าย​คน​เลี้ยง​สุกร​นั้น ต่าง​คน​ต่าง​หนี​ไป​เล่า​เรื่อง​ทั้ง​ใน​นคร​และ​บ้าน​นอก แล้ว​คน​ทั้ง​ปวง​ก็​ออกมา​ดู​เหตุการณ์​ที่​เกิดขึ้น​นั้น​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เมื่อ​เขา​มาถึง​พระ​เยซู​ก็​เห็น​คน​ที่​ผี​ทั้ง​กอง​ได้​สิง​นั้น นุ่ง​ห่ม​ผ้า​นั่ง​อยู่​มี​สติ​อารมณ์​ดี เขา​จึง​เกรง​กลัว​นัก​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แล้ว​คน​ที่​ได้​เห็น ​ก็​เล่า​เหตุการณ์​ซึ่ง​บังเกิด​แก่​คน​ที่​ผี​สิง​นั้น และ​ซึ่ง​บังเกิด​แก่​ฝูง​สุกร​ให้​เขา​ฟัง​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คน​ทั้ง​หลาย​จึง​พา​กัน​อ้อน​วอน​พระ​องค์​ให้​เสด็จ​ไป​เสีย​จาก​เขต​แดน​เมือง​ของ​เขา​</a:t>
            </a:r>
            <a:endParaRPr lang="th-TH" sz="1800" b="0" i="0" u="none" strike="noStrike" baseline="0" dirty="0">
              <a:solidFill>
                <a:srgbClr val="08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05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35789-F7D4-AB5B-789D-917E4040F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93" y="61162"/>
            <a:ext cx="3130350" cy="3539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5A0CC-D351-2245-74AA-72C3C714B917}"/>
              </a:ext>
            </a:extLst>
          </p:cNvPr>
          <p:cNvSpPr txBox="1"/>
          <p:nvPr/>
        </p:nvSpPr>
        <p:spPr>
          <a:xfrm>
            <a:off x="221602" y="111314"/>
            <a:ext cx="79986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4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ความ​เชื่อ​ของ​หญิง​ซีเรีย</a:t>
            </a:r>
            <a:r>
              <a:rPr lang="th-TH" sz="44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</a:t>
            </a:r>
            <a:r>
              <a:rPr lang="th-TH" sz="4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​นิ​เซ</a:t>
            </a:r>
            <a:r>
              <a:rPr lang="th-TH" sz="44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ีย</a:t>
            </a:r>
            <a:r>
              <a:rPr lang="th-TH" sz="4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R="450"/>
            <a:r>
              <a:rPr lang="th-TH" sz="2400" b="1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มาระโก 7</a:t>
            </a:r>
            <a:r>
              <a:rPr lang="th-TH" sz="24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​พระ​องค์​จึง​ทรง​ลุก​ขึ้น​จาก​ที่​นั่น ไป​ยัง​เขต​แดน​เมือง​ไท​ระ และ​เมือง​ไซ​ดอน แล้ว​เข้า​ไป​ใน​เรือน​แห่ง​หนึ่ง​ประสงค์​จะ​มิ​ให้​ผู้ใด​รู้ แต่​พระ​องค์​จะ​ทรง​ซ่อน​อยู่​มิได้​</a:t>
            </a:r>
            <a:r>
              <a:rPr lang="th-TH" sz="28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เพราะ​ทันใด​นั้น ผู้หญิง​คน​หนึ่ง​ซึ่ง​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มี​ลูก​สาว​ที่​ผี​โสโครก​สิง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เมื่อ​ได้​ยิน​ข่าว​ถึง​พระ​องค์ ​ก็​มา​กราบ​ที่​พระ​บาท​ของ​พระ​องค์</a:t>
            </a:r>
            <a:endParaRPr lang="th-TH" sz="32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0695E-478C-D639-0177-F6AF49EF9371}"/>
              </a:ext>
            </a:extLst>
          </p:cNvPr>
          <p:cNvSpPr txBox="1"/>
          <p:nvPr/>
        </p:nvSpPr>
        <p:spPr>
          <a:xfrm>
            <a:off x="221602" y="3557647"/>
            <a:ext cx="117487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/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26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ผู้หญิง​นั้น​มี​เชื้อ​ชาติ​ซีเรีย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​นิ​เซ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ีย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พูด​ภาษา​กรีก แล้ว​นาง​ทูล​อ้อน​วอน​ขอ​พระ​องค์​ให้​ขับ​ผี​ออก​จาก​ลูก​สาว​ของ​ตน​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27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ฝ่าย​พระ​เยซู​ตรัส​แก่​นาง​นั้น​ว่า “ให้​พวก​ลูก​กิน​อิ่ม​เสียก่อน เพราะ​ว่า​ซึ่ง​จะ​เอา​อาหาร​ของ​ลูก​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โยน​ให้แก่​สุนัข​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ก็​ไม่​ควร”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28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แต่​นาง​ทูล​ตอบ​ว่า “จริง​เจ้า​ข้า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แต่​สุนัข​ที่​อยู่​ใต้​โต๊ะ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​นั้น​ย่อม​กิน​เดน​อาหาร​ของ​ลูก”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29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แล้ว​พระ​องค์​ตรัส​แก่​นาง​ว่า “เพราะ​เหตุ​ถ้อยคำ​นี้​จง​กลับไป​เถิด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ผี​ออก​จาก​ลูก​สาว​ของ​เจ้า​แล้ว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30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ฝ่าย​หญิง​นั้น​เมื่อ​ไป​ยัง​เรือน​ของ​ตน ได้​เห็น​ลูก​นอน​อยู่​บน​ที่​นอน และ​ทราบ​ว่า​ผี​ออก​แล้ว​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10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5715FE-50EB-F720-14AF-0CDF73FE4D28}"/>
              </a:ext>
            </a:extLst>
          </p:cNvPr>
          <p:cNvSpPr txBox="1"/>
          <p:nvPr/>
        </p:nvSpPr>
        <p:spPr>
          <a:xfrm>
            <a:off x="774441" y="1452856"/>
            <a:ext cx="1088882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วิญญาณที่พบปรากฏ</a:t>
            </a:r>
          </a:p>
          <a:p>
            <a:pPr algn="ctr"/>
            <a:r>
              <a:rPr lang="th-TH" sz="115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ในพระคัมภีร์</a:t>
            </a:r>
            <a:endParaRPr lang="th-TH" sz="1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C0355-623A-3C8F-718B-CFCCB7AE8C2C}"/>
              </a:ext>
            </a:extLst>
          </p:cNvPr>
          <p:cNvSpPr txBox="1"/>
          <p:nvPr/>
        </p:nvSpPr>
        <p:spPr>
          <a:xfrm>
            <a:off x="0" y="508461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เพื่อรู้เท่าทันอุบาย</a:t>
            </a:r>
            <a:endParaRPr lang="th-TH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44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1545</TotalTime>
  <Words>5092</Words>
  <Application>Microsoft Office PowerPoint</Application>
  <PresentationFormat>Widescreen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Palatino Linotype</vt:lpstr>
      <vt:lpstr>PT Serif</vt:lpstr>
      <vt:lpstr>Tahoma</vt:lpstr>
      <vt:lpstr>TH SarabunPSK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คริสเตียน กับ ผี</dc:title>
  <dc:creator>user</dc:creator>
  <cp:lastModifiedBy>user</cp:lastModifiedBy>
  <cp:revision>484</cp:revision>
  <dcterms:created xsi:type="dcterms:W3CDTF">2022-07-09T14:49:32Z</dcterms:created>
  <dcterms:modified xsi:type="dcterms:W3CDTF">2022-10-21T16:19:22Z</dcterms:modified>
</cp:coreProperties>
</file>