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58" r:id="rId6"/>
    <p:sldId id="269" r:id="rId7"/>
    <p:sldId id="270" r:id="rId8"/>
    <p:sldId id="272" r:id="rId9"/>
    <p:sldId id="261" r:id="rId10"/>
    <p:sldId id="262" r:id="rId11"/>
    <p:sldId id="264" r:id="rId12"/>
    <p:sldId id="265" r:id="rId13"/>
    <p:sldId id="266" r:id="rId14"/>
    <p:sldId id="271" r:id="rId15"/>
    <p:sldId id="267" r:id="rId16"/>
    <p:sldId id="268" r:id="rId17"/>
    <p:sldId id="275" r:id="rId18"/>
    <p:sldId id="273" r:id="rId19"/>
    <p:sldId id="274" r:id="rId20"/>
    <p:sldId id="276" r:id="rId21"/>
    <p:sldId id="289" r:id="rId22"/>
    <p:sldId id="283" r:id="rId23"/>
    <p:sldId id="284" r:id="rId24"/>
    <p:sldId id="288" r:id="rId25"/>
    <p:sldId id="290" r:id="rId26"/>
    <p:sldId id="287" r:id="rId27"/>
    <p:sldId id="286" r:id="rId28"/>
    <p:sldId id="285" r:id="rId29"/>
    <p:sldId id="279" r:id="rId30"/>
    <p:sldId id="277" r:id="rId31"/>
    <p:sldId id="281" r:id="rId32"/>
    <p:sldId id="278" r:id="rId33"/>
    <p:sldId id="280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0236-53F0-4BC5-9C17-72EAD21943F5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43000" y="914400"/>
            <a:ext cx="70134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52600" y="2743200"/>
            <a:ext cx="566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“Holy Ghost”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Spirit”</a:t>
            </a:r>
          </a:p>
        </p:txBody>
      </p:sp>
      <p:pic>
        <p:nvPicPr>
          <p:cNvPr id="4" name="รูปภาพ 3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86200"/>
            <a:ext cx="5105400" cy="262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81000" y="3048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“ในวาระสุดท้าย เราจะเทฤทธิ์เดชแห่งพระวิญญาณของเรา โปรดประทานแก่มนุษย์</a:t>
            </a:r>
          </a:p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ทั้งปวง บุตราบุตรีของท่านทั้งหลายจะกล่าวคำพยากรณ์ คนหนุ่มของท่านจะเห็นนิมิต และคน</a:t>
            </a:r>
          </a:p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แก่จะฝันเห็น”</a:t>
            </a:r>
          </a:p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2:17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" y="39624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“นี่เป็นพระวจนะของพระเจ้าที่ให้ไว้</a:t>
            </a:r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กับเศรุบบาเบล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 มิใช่ด้วยกำลังมิใช่ฤทธานุภาพ</a:t>
            </a:r>
          </a:p>
          <a:p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แต่ด้วยวิญญาณของเรา พระเจ้าจอมโยธาตรัสดังนี้แหละ”</a:t>
            </a:r>
          </a:p>
          <a:p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เศ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คาริ</a:t>
            </a:r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ยาห์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2400" y="502920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/>
              <a:t>“อย่างไรก็ตามเราจะบอกความจริงแก่ท่านทั้งหลาย คือ การที่เราจากไปนั้นก็เพื่อประโยชน์ของท่านเพราะถ้าเราไม่ไป องค์</a:t>
            </a:r>
            <a:r>
              <a:rPr lang="th-TH" sz="2400" b="1" i="1" u="sng" dirty="0"/>
              <a:t>พระผู้ช่วย</a:t>
            </a:r>
            <a:r>
              <a:rPr lang="th-TH" sz="2400" b="1" i="1" dirty="0"/>
              <a:t>ก็จะไม่เสด็จมาหาท่าน แต่ถ้าเราไปแล้วเราก็จะใช้พระองค์มาหาท่าน”</a:t>
            </a:r>
          </a:p>
          <a:p>
            <a:r>
              <a:rPr lang="th-TH" sz="2400" b="1" i="1" dirty="0" err="1"/>
              <a:t>ยอห์น</a:t>
            </a:r>
            <a:r>
              <a:rPr lang="th-TH" sz="2400" b="1" i="1" dirty="0"/>
              <a:t> 16:7</a:t>
            </a:r>
            <a:endParaRPr lang="en-US" sz="2400" dirty="0"/>
          </a:p>
        </p:txBody>
      </p:sp>
      <p:pic>
        <p:nvPicPr>
          <p:cNvPr id="4" name="รูปภาพ 3" descr="muktitasking-assistant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54742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91000" y="609600"/>
            <a:ext cx="449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/>
              <a:t>“ครั้นพระองค์ทรงรับบัพ</a:t>
            </a:r>
            <a:r>
              <a:rPr lang="th-TH" b="1" i="1" dirty="0" err="1"/>
              <a:t>ติศ</a:t>
            </a:r>
            <a:r>
              <a:rPr lang="th-TH" b="1" i="1" dirty="0"/>
              <a:t>มาแล้วในทันใดนั้นก็เสด็จขึ้นจากน้ำ และท้องฟ้าก็แหวกออกและพระองค์ได้ทรงเห็นพระวิญญาณของพระเจ้าดุจนกพิราบลงมาสถิตอยู่บนพระองค์และนี่แน่ะ มีพระสุ</a:t>
            </a:r>
            <a:r>
              <a:rPr lang="th-TH" b="1" i="1" dirty="0" err="1"/>
              <a:t>รเสียง</a:t>
            </a:r>
            <a:r>
              <a:rPr lang="th-TH" b="1" i="1" dirty="0"/>
              <a:t>ตรัสจากฟ้าสวรรค์ว่า “ท่านผู้นี้เป็นบุตรที่รักของเรา เราชอบ</a:t>
            </a:r>
          </a:p>
          <a:p>
            <a:r>
              <a:rPr lang="th-TH" b="1" i="1" dirty="0"/>
              <a:t>ใจท่านมาก”</a:t>
            </a:r>
          </a:p>
          <a:p>
            <a:r>
              <a:rPr lang="th-TH" b="1" i="1" dirty="0" err="1"/>
              <a:t>มัทธิว</a:t>
            </a:r>
            <a:r>
              <a:rPr lang="th-TH" b="1" i="1" dirty="0"/>
              <a:t> 3:16-17</a:t>
            </a:r>
            <a:endParaRPr lang="en-US" dirty="0"/>
          </a:p>
        </p:txBody>
      </p:sp>
      <p:pic>
        <p:nvPicPr>
          <p:cNvPr id="3" name="รูปภาพ 2" descr="spirit-of-god-decends-after-baptism-of-jesus-GoodSalt-lwjas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17621"/>
            <a:ext cx="3276600" cy="517357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4114800" y="3657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i="1" dirty="0"/>
              <a:t>“เหตุฉะนั้น เมื่อทรงเชิดชูพระองค์ขึ้นอยู่ที่พระหัตถ์เบื้องขวาของพระเจ้า และครั้น</a:t>
            </a:r>
          </a:p>
          <a:p>
            <a:r>
              <a:rPr lang="th-TH" b="1" i="1" dirty="0"/>
              <a:t>พระองค์ได้ทรงรับพระวิญญาณบริสุทธิ์จากพระบิดาตามพระสัญญา พระองค์ได้ทรงเทฤทธิ์</a:t>
            </a:r>
          </a:p>
          <a:p>
            <a:r>
              <a:rPr lang="th-TH" b="1" i="1" dirty="0"/>
              <a:t>เดชนี้ลงมา ดังที่ท่านทั้งหลายได้ยินและได้เห็นแล้ว”</a:t>
            </a:r>
          </a:p>
          <a:p>
            <a:r>
              <a:rPr lang="th-TH" b="1" i="1" dirty="0"/>
              <a:t>กิจการ 2:33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ามเหลี่ยมหน้าจั่ว 1"/>
          <p:cNvSpPr/>
          <p:nvPr/>
        </p:nvSpPr>
        <p:spPr>
          <a:xfrm>
            <a:off x="762000" y="1447800"/>
            <a:ext cx="3962400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62400" y="44958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8400" y="106680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4495800"/>
            <a:ext cx="128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</a:t>
            </a:r>
            <a:endParaRPr lang="en-US" dirty="0"/>
          </a:p>
        </p:txBody>
      </p:sp>
      <p:pic>
        <p:nvPicPr>
          <p:cNvPr id="6" name="รูปภาพ 5" descr="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73" y="1524000"/>
            <a:ext cx="4300127" cy="294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2667000"/>
            <a:ext cx="801373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พระวิญญาณบริสุทธิ์เป็นบุคคล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0000" y="4724400"/>
            <a:ext cx="1651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>
          <a:xfrm>
            <a:off x="4953000" y="3505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/>
          <p:cNvSpPr/>
          <p:nvPr/>
        </p:nvSpPr>
        <p:spPr>
          <a:xfrm>
            <a:off x="990600" y="38100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5029200" y="14478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457200" y="1600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38400" y="381000"/>
            <a:ext cx="48461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/>
              <a:t>ธรรมชาติขององค์พระวิญญาณบริสุทธิ์</a:t>
            </a:r>
            <a:endParaRPr lang="en-US" sz="32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38200" y="20574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สามารถอยู่ในเวลาเดียวกันได้ทุกแห่ง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/>
              <a:t>“ข้าพระองค์จะไปไหน ให้พ้นพระวิญญาณของพระองค์ได้ หรือข้าพระองค์จะหนีไปไหน ให้พ้นพระพักตร์ของพระองค์”</a:t>
            </a:r>
          </a:p>
          <a:p>
            <a:r>
              <a:rPr lang="th-TH" b="1" i="1" dirty="0"/>
              <a:t>สดุดี 139:7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09800" y="42672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ทรงสัพพัญญู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24600" y="1981200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solidFill>
                  <a:srgbClr val="FF0000"/>
                </a:solidFill>
              </a:rPr>
              <a:t>ทรงพ</a:t>
            </a:r>
            <a:r>
              <a:rPr lang="th-TH" sz="3200" b="1" dirty="0">
                <a:solidFill>
                  <a:srgbClr val="FF0000"/>
                </a:solidFill>
              </a:rPr>
              <a:t>ลานุภาพ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43600" y="426720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เป็นนิ</a:t>
            </a:r>
            <a:r>
              <a:rPr lang="th-TH" sz="3200" b="1" dirty="0" err="1">
                <a:solidFill>
                  <a:srgbClr val="FF0000"/>
                </a:solidFill>
              </a:rPr>
              <a:t>รันดร์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95600" y="510540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2:10-11</a:t>
            </a:r>
            <a:endParaRPr lang="en-US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391400" y="487680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ฮีบรู</a:t>
            </a:r>
            <a:r>
              <a:rPr lang="th-TH" b="1" i="1" dirty="0"/>
              <a:t> 9:14</a:t>
            </a:r>
            <a:endParaRPr lang="en-US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239000" y="28194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1:8</a:t>
            </a:r>
            <a:endParaRPr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590800" y="3048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สดุดี 139:7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3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01907" y="358914"/>
            <a:ext cx="553709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บุคลิกภาพของพระวิญญาณบริสุทธิ์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2743200"/>
            <a:ext cx="2743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30480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2133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มีจิตใจ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00200" y="38862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ค้นและตรวจดูจิตใจของมนุษย์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53000" y="1828800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ตรัสได้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53200" y="3429000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ทรงรัก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ทรงช่วยขอแทน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324600" y="6096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8:26</a:t>
            </a:r>
            <a:endParaRPr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010400" y="41910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15:30</a:t>
            </a:r>
            <a:endParaRPr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6388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8:29</a:t>
            </a:r>
            <a:endParaRPr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352800" y="50292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12:11</a:t>
            </a:r>
            <a:endParaRPr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514600" y="2667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8:27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95400" y="381000"/>
            <a:ext cx="70182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พระองค์มีความรู้สึกจากการกระทำของมนุษย์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32004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4572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1905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มุสาต่อพระวิญญาณบริสุทธิ์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66800" y="3886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ทำให้พระวิญญาณเสีย</a:t>
            </a:r>
            <a:r>
              <a:rPr lang="th-TH" sz="3600" b="1" dirty="0" err="1"/>
              <a:t>พระทัย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38600" y="1752600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ต่อต้านพระวิญญาณบริสุทธิ์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91200" y="3429000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/>
              <a:t>ดับพระวิญญาณ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ดูหมิ่นพระวิญญาณ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667000" y="28956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5:4</a:t>
            </a:r>
            <a:endParaRPr lang="en-US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5532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7:51</a:t>
            </a:r>
            <a:endParaRPr lang="en-US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553200" y="41910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</a:t>
            </a:r>
            <a:r>
              <a:rPr lang="th-TH" b="1" i="1" dirty="0" err="1"/>
              <a:t>เธสะโล</a:t>
            </a:r>
            <a:r>
              <a:rPr lang="th-TH" b="1" i="1" dirty="0"/>
              <a:t>นิกา 5:19</a:t>
            </a:r>
            <a:endParaRPr lang="en-US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895600" y="4953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เอเฟซัส</a:t>
            </a:r>
            <a:r>
              <a:rPr lang="th-TH" b="1" i="1" dirty="0"/>
              <a:t> 5:30</a:t>
            </a:r>
            <a:endParaRPr lang="en-US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096000" y="601980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ฮีบรู</a:t>
            </a:r>
            <a:r>
              <a:rPr lang="th-TH" b="1" i="1" dirty="0"/>
              <a:t> 10:29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Romans 8</a:t>
            </a:r>
          </a:p>
          <a:p>
            <a:r>
              <a:rPr lang="th-TH" b="1" baseline="30000" dirty="0"/>
              <a:t>11 </a:t>
            </a:r>
            <a:r>
              <a:rPr lang="th-TH" b="1" dirty="0"/>
              <a:t>ถ้า​พระ​วิญญาณ​ของ​พระ​องค์ ผู้​ทรง​ชุบ​ให้​พระ​เยซู​เป็น​ขึ้น​มา​จาก​ความ​ตาย ทรง​สถิต​อยู่​ใน​ท่าน​ทั้ง​หลาย ​พระ​องค์​ผู้​ทรง​ชุบ​ให้​พระ​เยซู​คริสต์​เป็น​ขึ้น​มา​จาก​ความ​ตาย​แล้ว​นั้น จะ​ทรง​กระทำ​ให้​กาย​ซึ่ง​ต้อง​ตาย​ของ​ท่าน เป็น​ขึ้น​มา​ใหม่ โดย​เดช​แห่ง​พระ​วิญญาณ​ของ​พระ​องค์​ซึ่ง​ทรง​สถิต​อยู่​ใน​ท่าน​ทั้ง​หลาย </a:t>
            </a:r>
          </a:p>
        </p:txBody>
      </p:sp>
      <p:pic>
        <p:nvPicPr>
          <p:cNvPr id="3" name="รูปภาพ 2" descr="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"/>
            <a:ext cx="2971800" cy="2228850"/>
          </a:xfrm>
          <a:prstGeom prst="rect">
            <a:avLst/>
          </a:prstGeom>
        </p:spPr>
      </p:pic>
      <p:pic>
        <p:nvPicPr>
          <p:cNvPr id="4" name="รูปภาพ 3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143125" cy="2133600"/>
          </a:xfrm>
          <a:prstGeom prst="rect">
            <a:avLst/>
          </a:prstGeom>
        </p:spPr>
      </p:pic>
      <p:pic>
        <p:nvPicPr>
          <p:cNvPr id="5" name="รูปภาพ 4" descr="IBS-art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2865373" cy="1719224"/>
          </a:xfrm>
          <a:prstGeom prst="rect">
            <a:avLst/>
          </a:prstGeom>
        </p:spPr>
      </p:pic>
      <p:pic>
        <p:nvPicPr>
          <p:cNvPr id="6" name="รูปภาพ 5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971800"/>
            <a:ext cx="2619375" cy="1743075"/>
          </a:xfrm>
          <a:prstGeom prst="rect">
            <a:avLst/>
          </a:prstGeom>
        </p:spPr>
      </p:pic>
      <p:pic>
        <p:nvPicPr>
          <p:cNvPr id="7" name="รูปภาพ 6" descr="download (1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685800"/>
            <a:ext cx="2619375" cy="1743075"/>
          </a:xfrm>
          <a:prstGeom prst="rect">
            <a:avLst/>
          </a:prstGeom>
        </p:spPr>
      </p:pic>
      <p:pic>
        <p:nvPicPr>
          <p:cNvPr id="8" name="รูปภาพ 7" descr="download (1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1242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1800" y="457200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World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47800"/>
            <a:ext cx="4047529" cy="38914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85800" y="3200400"/>
            <a:ext cx="2710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วิญญาณมนุษย์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57800" y="5486400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943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John 14</a:t>
            </a:r>
          </a:p>
          <a:p>
            <a:r>
              <a:rPr lang="th-TH" b="1" baseline="30000" dirty="0"/>
              <a:t>26 </a:t>
            </a:r>
            <a:r>
              <a:rPr lang="th-TH" b="1" dirty="0"/>
              <a:t>แต่​องค์​ผู้ช่วย​คือ​พระ​วิญญาณ​บริสุทธิ์​ซึ่ง​พระ​บิดา​จะ​ทรง​ใช้​มา​ใน​นาม​ของ​เรา​นั้น จะ​ทรง​สอน​ท่าน​ทั้ง​หลาย​ทุก​สิ่ง และ​จะ​ให้​ท่าน​ระลึก​ถึง​ทุก​สิ่ง​ที่​เรา​ได้​กล่าว​ไว้​แก่​ท่าน​แล้ว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393393725-1373432455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53206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เพราะโดยพระวิญญาณนั้น ท่านได้ถูกประทับตราหมายท่านไว้เพื่อวันที่จะทรงไถ่ให้รอด”</a:t>
            </a:r>
          </a:p>
          <a:p>
            <a:pPr algn="ctr"/>
            <a:r>
              <a:rPr lang="th-TH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</a:t>
            </a:r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5:30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5334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การปกป้อง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8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158276"/>
            <a:ext cx="3124200" cy="1947124"/>
          </a:xfrm>
          <a:prstGeom prst="rect">
            <a:avLst/>
          </a:prstGeom>
        </p:spPr>
      </p:pic>
      <p:pic>
        <p:nvPicPr>
          <p:cNvPr id="5" name="รูปภาพ 4" descr="017745_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676400"/>
            <a:ext cx="3048000" cy="2209800"/>
          </a:xfrm>
          <a:prstGeom prst="rect">
            <a:avLst/>
          </a:prstGeom>
        </p:spPr>
      </p:pic>
      <p:pic>
        <p:nvPicPr>
          <p:cNvPr id="6" name="รูปภาพ 5" descr="no.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71644"/>
            <a:ext cx="3549623" cy="2300156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533400" y="1371600"/>
            <a:ext cx="3962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6019800" y="6096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6096000" y="2667000"/>
            <a:ext cx="12954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228600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pic>
        <p:nvPicPr>
          <p:cNvPr id="4" name="รูปภาพ 3" descr="10386399_830033333674942_576707211523633265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0600"/>
            <a:ext cx="4019550" cy="536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32853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600200"/>
            <a:ext cx="4869586" cy="3657600"/>
          </a:xfrm>
          <a:prstGeom prst="rect">
            <a:avLst/>
          </a:prstGeom>
        </p:spPr>
      </p:pic>
      <p:pic>
        <p:nvPicPr>
          <p:cNvPr id="3" name="รูปภาพ 2" descr="download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3387306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45720"/>
            <a:ext cx="7315200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85907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3" name="รูปภาพ 2" descr="spd_20110605113943_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-257175"/>
            <a:ext cx="29845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0" y="1371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 to the Holy Spirit of God and walk with fire on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56-57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thairat_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6145134" cy="4953000"/>
          </a:xfrm>
          <a:prstGeom prst="rect">
            <a:avLst/>
          </a:prstGeom>
        </p:spPr>
      </p:pic>
      <p:pic>
        <p:nvPicPr>
          <p:cNvPr id="12" name="รูปภาพ 11" descr="sort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0"/>
            <a:ext cx="2895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ssuu2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499" y="4495800"/>
            <a:ext cx="1625680" cy="2286000"/>
          </a:xfrm>
          <a:prstGeom prst="rect">
            <a:avLst/>
          </a:prstGeom>
        </p:spPr>
      </p:pic>
      <p:pic>
        <p:nvPicPr>
          <p:cNvPr id="3" name="รูปภาพ 2" descr="SIBR-RDINRRU-Hong-Ko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99" y="4495800"/>
            <a:ext cx="1623701" cy="2286000"/>
          </a:xfrm>
          <a:prstGeom prst="rect">
            <a:avLst/>
          </a:prstGeom>
        </p:spPr>
      </p:pic>
      <p:pic>
        <p:nvPicPr>
          <p:cNvPr id="4" name="รูปภาพ 3" descr="อ.ธรรม์ณชาต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68685"/>
            <a:ext cx="2796119" cy="3989315"/>
          </a:xfrm>
          <a:prstGeom prst="rect">
            <a:avLst/>
          </a:prstGeom>
        </p:spPr>
      </p:pic>
      <p:pic>
        <p:nvPicPr>
          <p:cNvPr id="5" name="รูปภาพ 4" descr="Tan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819400"/>
            <a:ext cx="1834651" cy="2438400"/>
          </a:xfrm>
          <a:prstGeom prst="rect">
            <a:avLst/>
          </a:prstGeom>
        </p:spPr>
      </p:pic>
      <p:pic>
        <p:nvPicPr>
          <p:cNvPr id="6" name="รูปภาพ 5" descr="IMG_20141126_163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50" y="0"/>
            <a:ext cx="2057400" cy="2743200"/>
          </a:xfrm>
          <a:prstGeom prst="rect">
            <a:avLst/>
          </a:prstGeom>
        </p:spPr>
      </p:pic>
      <p:pic>
        <p:nvPicPr>
          <p:cNvPr id="7" name="รูปภาพ 6" descr="4IMG_20130824_121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1752600"/>
            <a:ext cx="2438400" cy="1828800"/>
          </a:xfrm>
          <a:prstGeom prst="rect">
            <a:avLst/>
          </a:prstGeom>
        </p:spPr>
      </p:pic>
      <p:pic>
        <p:nvPicPr>
          <p:cNvPr id="9" name="รูปภาพ 8" descr="13922797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0"/>
            <a:ext cx="2520696" cy="1679448"/>
          </a:xfrm>
          <a:prstGeom prst="rect">
            <a:avLst/>
          </a:prstGeom>
        </p:spPr>
      </p:pic>
      <p:pic>
        <p:nvPicPr>
          <p:cNvPr id="10" name="รูปภาพ 9" descr="139227967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3304" y="0"/>
            <a:ext cx="2520696" cy="1679448"/>
          </a:xfrm>
          <a:prstGeom prst="rect">
            <a:avLst/>
          </a:prstGeom>
        </p:spPr>
      </p:pic>
      <p:pic>
        <p:nvPicPr>
          <p:cNvPr id="11" name="รูปภาพ 10" descr="IMG_20140217_1128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057400" cy="2743200"/>
          </a:xfrm>
          <a:prstGeom prst="rect">
            <a:avLst/>
          </a:prstGeom>
        </p:spPr>
      </p:pic>
      <p:pic>
        <p:nvPicPr>
          <p:cNvPr id="13" name="รูปภาพ 12" descr="download (1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4571999"/>
            <a:ext cx="1524000" cy="2158999"/>
          </a:xfrm>
          <a:prstGeom prst="rect">
            <a:avLst/>
          </a:prstGeom>
        </p:spPr>
      </p:pic>
      <p:pic>
        <p:nvPicPr>
          <p:cNvPr id="16" name="รูปภาพ 15" descr="IMG_20130824_12465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7000" y="1752600"/>
            <a:ext cx="2438400" cy="1828800"/>
          </a:xfrm>
          <a:prstGeom prst="rect">
            <a:avLst/>
          </a:prstGeom>
        </p:spPr>
      </p:pic>
      <p:pic>
        <p:nvPicPr>
          <p:cNvPr id="15" name="รูปภาพ 14" descr="138146776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200" y="50292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web5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8" y="838199"/>
            <a:ext cx="8753122" cy="50552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FPN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2402" cy="6858000"/>
          </a:xfrm>
          <a:prstGeom prst="rect">
            <a:avLst/>
          </a:prstGeom>
        </p:spPr>
      </p:pic>
      <p:pic>
        <p:nvPicPr>
          <p:cNvPr id="3" name="รูปภาพ 2" descr="38MZ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419863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73432713-39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9144000" cy="68770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ec69cd52692113a7e2fe297296b281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265" y="76200"/>
            <a:ext cx="6295135" cy="3463784"/>
          </a:xfrm>
          <a:prstGeom prst="rect">
            <a:avLst/>
          </a:prstGeom>
        </p:spPr>
      </p:pic>
      <p:pic>
        <p:nvPicPr>
          <p:cNvPr id="5" name="รูปภาพ 4" descr="Preg_6204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580171"/>
            <a:ext cx="4838700" cy="327782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33400" y="4191000"/>
            <a:ext cx="213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สธ.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เผยอัตราการคลอดของแม่วัยใสไทย สูงเป็นอันดับ 2 ของอาเซียน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772025" cy="2933700"/>
          </a:xfrm>
          <a:prstGeom prst="rect">
            <a:avLst/>
          </a:prstGeom>
        </p:spPr>
      </p:pic>
      <p:pic>
        <p:nvPicPr>
          <p:cNvPr id="3" name="รูปภาพ 2" descr="sa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52800"/>
            <a:ext cx="3581400" cy="3066574"/>
          </a:xfrm>
          <a:prstGeom prst="rect">
            <a:avLst/>
          </a:prstGeom>
        </p:spPr>
      </p:pic>
      <p:pic>
        <p:nvPicPr>
          <p:cNvPr id="4" name="รูปภาพ 3" descr="1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"/>
            <a:ext cx="3819525" cy="300037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28600" y="3657600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ครอบครัวไทยเกิดปัญหาความแตกแยกจำนวนมาก ถึงร้อยละ 30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7745_gam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23950"/>
            <a:ext cx="6248400" cy="46101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62000" y="5943600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สมาธิสั้น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19400" y="6019800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ไม่ชอบอ่านหนังสือ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924800" cy="650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the-hope-of-glory_jpg_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530645" cy="36576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371600" y="4648200"/>
            <a:ext cx="668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11500" b="1" cap="none" spc="0" dirty="0">
                <a:ln/>
                <a:solidFill>
                  <a:srgbClr val="FF0000"/>
                </a:solidFill>
                <a:effectLst/>
              </a:rPr>
              <a:t>พระเจ้าอวยพร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381000"/>
            <a:ext cx="34557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73940" y="381000"/>
            <a:ext cx="33842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256506" y="3542506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0"/>
            <a:ext cx="3876782" cy="2438400"/>
          </a:xfrm>
          <a:prstGeom prst="rect">
            <a:avLst/>
          </a:prstGeom>
        </p:spPr>
      </p:pic>
      <p:pic>
        <p:nvPicPr>
          <p:cNvPr id="11" name="รูปภาพ 10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18" y="2667000"/>
            <a:ext cx="3876782" cy="24384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838200" y="5562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3400" y="2926140"/>
            <a:ext cx="8305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สงครามฝ่ายวิญญาณ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381000"/>
            <a:ext cx="34557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53000" y="381000"/>
            <a:ext cx="33842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181100" y="3542506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5"/>
          <p:cNvSpPr/>
          <p:nvPr/>
        </p:nvSpPr>
        <p:spPr>
          <a:xfrm>
            <a:off x="1447800" y="190500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เนื้อ​หนัง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62200" y="190500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ฝ่ายโลก</a:t>
            </a:r>
            <a:endParaRPr lang="en-US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000" y="2333685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การ​ล่วง​ประเวณี การ​โสโครก การ​ลามก​</a:t>
            </a:r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การ​นับ​ถือ​รูป​เคารพ การ​ถือ​วิทยาคม การ​เป็น​ศัตรู​กัน การ​วิวาท​กัน การ​ริษยา​กัน การ​โกรธ​กัน การ​ใฝ่​สูง การ​ทุ่ม​เถียง​กัน การ​แตก​ก๊ก​กัน​</a:t>
            </a:r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การ​อิจฉา​กัน การ​เมา​เหล้า การ​เล่น​เป็น​พาล​เกเร และ​การ​อื่นๆ ใน​ทำนอง​นี้​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00600" y="2514600"/>
            <a:ext cx="411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ความ​รัก ความ​ปลาบ​ปลื้ม​ใจ สันติ​สุข ความ​อด​กลั้น​ใจ ความ​ปรานี ความ​ดี ความ​สัตย์​ซื่อ​</a:t>
            </a:r>
            <a:r>
              <a:rPr lang="th-TH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ความ​สุภาพ​อ่อน​น้อม การ​รู้จัก​บังคับ​ตน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609600"/>
            <a:ext cx="716414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ทำไมเราต้องรู้จักพระวิญญาณบริสุทธิ์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95400" y="2133600"/>
            <a:ext cx="25145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เป็นพระเจ้าผู้ทำงานในปัจจุบันร่วมกันกับเรา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14800" y="3886200"/>
            <a:ext cx="14350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เกิดผล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000" y="2590800"/>
            <a:ext cx="19623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เพื่อนคู่ใจ</a:t>
            </a:r>
          </a:p>
        </p:txBody>
      </p:sp>
      <p:pic>
        <p:nvPicPr>
          <p:cNvPr id="6" name="รูปภาพ 5" descr="20140116163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31" y="4267200"/>
            <a:ext cx="3023569" cy="2263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ึ้น 1"/>
          <p:cNvSpPr/>
          <p:nvPr/>
        </p:nvSpPr>
        <p:spPr>
          <a:xfrm>
            <a:off x="4267200" y="2438400"/>
            <a:ext cx="304800" cy="3429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98954" y="5943600"/>
            <a:ext cx="241604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รู้จักมากขึ้น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29718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กระหายหิวขึ้น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67400" y="419100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เปลี่ยนมากขึ้น</a:t>
            </a:r>
            <a:endParaRPr lang="en-US" sz="3200" b="1" dirty="0"/>
          </a:p>
        </p:txBody>
      </p:sp>
      <p:pic>
        <p:nvPicPr>
          <p:cNvPr id="6" name="รูปภาพ 5" descr="Cli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3535227" cy="2377440"/>
          </a:xfrm>
          <a:prstGeom prst="rect">
            <a:avLst/>
          </a:prstGeom>
        </p:spPr>
      </p:pic>
      <p:pic>
        <p:nvPicPr>
          <p:cNvPr id="7" name="รูปภาพ 6" descr="trm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0"/>
            <a:ext cx="3169920" cy="2377440"/>
          </a:xfrm>
          <a:prstGeom prst="rect">
            <a:avLst/>
          </a:prstGeom>
        </p:spPr>
      </p:pic>
      <p:pic>
        <p:nvPicPr>
          <p:cNvPr id="8" name="รูปภาพ 7" descr="Slide2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3219450" cy="237744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133600" y="37338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ความเชื่อ</a:t>
            </a:r>
            <a:endParaRPr lang="en-US" sz="3200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4495800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ความรัก</a:t>
            </a:r>
            <a:endParaRPr lang="en-US" sz="32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29000" y="26670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เกิดผลมาก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400800" y="4953000"/>
            <a:ext cx="2667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Isaiah 44</a:t>
            </a:r>
          </a:p>
          <a:p>
            <a:r>
              <a:rPr lang="th-TH" b="1" baseline="30000" dirty="0"/>
              <a:t> 3 </a:t>
            </a:r>
            <a:r>
              <a:rPr lang="th-TH" b="1" dirty="0"/>
              <a:t>เพราะ​เรา​จะ​เท​น้ำ​ลง​บน​แผ่นดิน​ที่​กระหาย</a:t>
            </a:r>
            <a:r>
              <a:rPr lang="th-TH" dirty="0"/>
              <a:t>และ​ลำ​ธาร​ลง​บน​ดิน​แห้ง</a:t>
            </a:r>
          </a:p>
          <a:p>
            <a:r>
              <a:rPr lang="th-TH" dirty="0"/>
              <a:t>เรา​จะ​เท​วิญญาณ​ของ​เรา​เหนือ​เชื้อ​สาย​ของ​เจ้าและ​พร​ของ​เรา​เหนือ​ลูกหลาน​ของ​เจ้า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495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สติปัญญา</a:t>
            </a:r>
            <a:endParaRPr lang="en-US" sz="32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365760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ถ่อมใจ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05400" y="34290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สามัคคีธรรมร่วมมือร่วมกัน</a:t>
            </a:r>
            <a:endParaRPr lang="en-US" sz="32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295400" y="5791200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น้ำหนึ่งใจเดียว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04800" y="5562600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ยอม</a:t>
            </a:r>
            <a:endParaRPr lang="en-US" sz="3200" b="1" dirty="0"/>
          </a:p>
        </p:txBody>
      </p:sp>
      <p:sp>
        <p:nvSpPr>
          <p:cNvPr id="18" name="ลูกศรขึ้น 17"/>
          <p:cNvSpPr/>
          <p:nvPr/>
        </p:nvSpPr>
        <p:spPr>
          <a:xfrm>
            <a:off x="4800600" y="4114800"/>
            <a:ext cx="228600" cy="17526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ึ้น 18"/>
          <p:cNvSpPr/>
          <p:nvPr/>
        </p:nvSpPr>
        <p:spPr>
          <a:xfrm>
            <a:off x="3733800" y="4724400"/>
            <a:ext cx="2286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ึ้น 19"/>
          <p:cNvSpPr/>
          <p:nvPr/>
        </p:nvSpPr>
        <p:spPr>
          <a:xfrm>
            <a:off x="3352800" y="4343400"/>
            <a:ext cx="228600" cy="1524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ึ้น 20"/>
          <p:cNvSpPr/>
          <p:nvPr/>
        </p:nvSpPr>
        <p:spPr>
          <a:xfrm>
            <a:off x="5257800" y="4648200"/>
            <a:ext cx="228600" cy="1219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เมฆ 1"/>
          <p:cNvSpPr/>
          <p:nvPr/>
        </p:nvSpPr>
        <p:spPr>
          <a:xfrm>
            <a:off x="0" y="0"/>
            <a:ext cx="9144000" cy="4800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1143000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การรักษา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2133600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 มั่งมี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5525" y="3581400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การบัพติสมา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2800" y="60960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การงาน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86400" y="3200400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พ้นคำสาปแช่ง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38400" y="1752600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ชีวิตครอบครัวที่สมบูรณ์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24600" y="175260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ความสามารถพิเศษ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76600" y="25908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ความรอด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48400" y="1066800"/>
            <a:ext cx="155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57800" y="2362200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ชนะบาป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95800" y="114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191000" y="4114800"/>
            <a:ext cx="106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ฯลฯ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14400" y="5638800"/>
            <a:ext cx="22669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</a:t>
            </a:r>
            <a:endParaRPr lang="en-US" sz="5400" dirty="0">
              <a:solidFill>
                <a:srgbClr val="FF99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486400" y="304800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ผู้รับพร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04800" y="3048000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ลูกหลานมีพรมากมาย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086600" y="228600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ชัยชนะ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รูปภาพ 19" descr="Untirtj4je35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733800"/>
            <a:ext cx="3505200" cy="3133624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7086600" y="2362200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คู่ครองที่ดี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76400" y="457200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อนาคต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038600" y="5410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Galatians 3</a:t>
            </a:r>
          </a:p>
          <a:p>
            <a:r>
              <a:rPr lang="th-TH" b="1" baseline="30000" dirty="0"/>
              <a:t>9 </a:t>
            </a:r>
            <a:r>
              <a:rPr lang="th-TH" b="1" dirty="0"/>
              <a:t>เหตุ​ฉะนั้น​คน​ที่​เชื่อ​จึง​ได้รับ​พระ​พร​ร่วมกับ​อับรา</a:t>
            </a:r>
            <a:r>
              <a:rPr lang="th-TH" b="1" dirty="0" err="1"/>
              <a:t>ฮัม</a:t>
            </a:r>
            <a:r>
              <a:rPr lang="th-TH" b="1" dirty="0"/>
              <a:t>​ผู้​ซึ่ง​เชื่อ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685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“เปล่า เรื่องพระวิญญาณบริสุทธิ์นั้น เราก็ยังไม่เคยได้ยินเลย”</a:t>
            </a:r>
          </a:p>
          <a:p>
            <a:r>
              <a:rPr lang="th-TH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19:2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2362200" cy="38035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รูปภาพ 4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1981200"/>
            <a:ext cx="2967975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รูปภาพ 5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362200"/>
            <a:ext cx="289560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1167</Words>
  <Application>Microsoft Office PowerPoint</Application>
  <PresentationFormat>On-screen Show (4:3)</PresentationFormat>
  <Paragraphs>125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DATA1</dc:creator>
  <cp:lastModifiedBy>user</cp:lastModifiedBy>
  <cp:revision>47</cp:revision>
  <dcterms:created xsi:type="dcterms:W3CDTF">2015-01-16T03:14:06Z</dcterms:created>
  <dcterms:modified xsi:type="dcterms:W3CDTF">2022-08-09T16:35:50Z</dcterms:modified>
</cp:coreProperties>
</file>