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8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43" r:id="rId2"/>
    <p:sldId id="348" r:id="rId3"/>
    <p:sldId id="349" r:id="rId4"/>
    <p:sldId id="350" r:id="rId5"/>
    <p:sldId id="347" r:id="rId6"/>
    <p:sldId id="351" r:id="rId7"/>
    <p:sldId id="352" r:id="rId8"/>
    <p:sldId id="355" r:id="rId9"/>
    <p:sldId id="354" r:id="rId10"/>
    <p:sldId id="357" r:id="rId11"/>
    <p:sldId id="353" r:id="rId12"/>
    <p:sldId id="356" r:id="rId13"/>
    <p:sldId id="358" r:id="rId14"/>
    <p:sldId id="359" r:id="rId15"/>
    <p:sldId id="360" r:id="rId16"/>
    <p:sldId id="263" r:id="rId17"/>
    <p:sldId id="266" r:id="rId18"/>
    <p:sldId id="361" r:id="rId19"/>
    <p:sldId id="264" r:id="rId20"/>
    <p:sldId id="344" r:id="rId21"/>
    <p:sldId id="265" r:id="rId22"/>
    <p:sldId id="345" r:id="rId23"/>
    <p:sldId id="346" r:id="rId24"/>
    <p:sldId id="36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6" autoAdjust="0"/>
  </p:normalViewPr>
  <p:slideViewPr>
    <p:cSldViewPr snapToGrid="0">
      <p:cViewPr varScale="1">
        <p:scale>
          <a:sx n="78" d="100"/>
          <a:sy n="78" d="100"/>
        </p:scale>
        <p:origin x="806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33FC3-D35E-4C3E-A5CA-24FC97583E3D}" type="datetimeFigureOut">
              <a:rPr lang="th-TH" smtClean="0"/>
              <a:t>11/12/65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F21AD-071C-4F41-A6E7-DF434492AF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159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11/12/65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26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11/12/65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886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11/12/65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89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11/12/65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115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11/12/65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77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11/12/65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44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11/12/65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545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11/12/65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945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11/12/65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18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34109C3-7828-4086-8CBB-C2DFDE335AA2}" type="datetimeFigureOut">
              <a:rPr lang="th-TH" smtClean="0"/>
              <a:t>11/12/65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496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11/12/65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335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4109C3-7828-4086-8CBB-C2DFDE335AA2}" type="datetimeFigureOut">
              <a:rPr lang="th-TH" smtClean="0"/>
              <a:t>11/12/65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80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1951359"/>
            <a:ext cx="12192000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ชีวิตของกษัตริย์ดาวิด</a:t>
            </a:r>
          </a:p>
          <a:p>
            <a:pPr algn="ctr"/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ผู้รักการทรงสถิตของพระเจ้า</a:t>
            </a:r>
          </a:p>
          <a:p>
            <a:pPr algn="ctr"/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(พระวิญญาณบริสุทธิ์)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533A4-09D1-0F0C-749F-0D5D431161DA}"/>
              </a:ext>
            </a:extLst>
          </p:cNvPr>
          <p:cNvSpPr txBox="1"/>
          <p:nvPr/>
        </p:nvSpPr>
        <p:spPr>
          <a:xfrm>
            <a:off x="0" y="69397"/>
            <a:ext cx="12192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รีวิว</a:t>
            </a:r>
            <a:endParaRPr lang="th-TH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F369D-F5A5-8754-6517-F33D559EE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368" y="69397"/>
            <a:ext cx="1683786" cy="169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3F7447-B9E0-E931-9100-EEA829F87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1" y="78656"/>
            <a:ext cx="1647961" cy="16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9DB457-9E25-570E-8155-C1DD06029F97}"/>
              </a:ext>
            </a:extLst>
          </p:cNvPr>
          <p:cNvSpPr txBox="1"/>
          <p:nvPr/>
        </p:nvSpPr>
        <p:spPr>
          <a:xfrm>
            <a:off x="216310" y="99026"/>
            <a:ext cx="11828206" cy="6509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th-TH" sz="11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ถ่อมใจ ยอมรับว่าพระเจ้ากำลังสร้างเรา กำลังจะสอนอะไรเรา </a:t>
            </a:r>
          </a:p>
          <a:p>
            <a:pPr algn="ctr"/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เพื่อเข้าใจผู้อื่น รักษาใจตนเอง</a:t>
            </a:r>
            <a:endParaRPr lang="th-TH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3F3C2-4490-0F0C-2C10-95FE216DD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96" y="5869858"/>
            <a:ext cx="1646903" cy="98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1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6A521-0FDF-2782-56AF-2962C2784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0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9DB457-9E25-570E-8155-C1DD06029F97}"/>
              </a:ext>
            </a:extLst>
          </p:cNvPr>
          <p:cNvSpPr txBox="1"/>
          <p:nvPr/>
        </p:nvSpPr>
        <p:spPr>
          <a:xfrm>
            <a:off x="181897" y="187514"/>
            <a:ext cx="11828206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th-TH" sz="1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รักษาคำมั่นสัญญา</a:t>
            </a:r>
          </a:p>
          <a:p>
            <a:pPr algn="ctr"/>
            <a:r>
              <a:rPr lang="th-TH" sz="1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รักษามิตรภาพ มีน้ำใจ </a:t>
            </a:r>
          </a:p>
          <a:p>
            <a:pPr algn="ctr"/>
            <a:r>
              <a:rPr lang="th-TH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เห็นคุณค่าผู้อื่น (ด้อยกว่า)</a:t>
            </a:r>
            <a:endParaRPr lang="th-TH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A73D1-49E6-3419-11FA-6EB8CEC18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335" y="5931800"/>
            <a:ext cx="1543665" cy="92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34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1D7BA3-D0D7-C63A-19E4-4FB80C46D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" y="-167148"/>
            <a:ext cx="12260826" cy="1179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6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9DB457-9E25-570E-8155-C1DD06029F97}"/>
              </a:ext>
            </a:extLst>
          </p:cNvPr>
          <p:cNvSpPr txBox="1"/>
          <p:nvPr/>
        </p:nvSpPr>
        <p:spPr>
          <a:xfrm>
            <a:off x="181897" y="332718"/>
            <a:ext cx="11828206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th-TH" sz="1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กลับใจ แก้ไขความผิดความบาป</a:t>
            </a:r>
          </a:p>
          <a:p>
            <a:pPr algn="ctr"/>
            <a:r>
              <a:rPr lang="th-TH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ของตนเอง และยอมรับผล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B77351-B808-31A0-A54A-D04C0AC7A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710" y="5860026"/>
            <a:ext cx="1560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9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93D64-EDBD-DCDD-BFD1-E1B041AD3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55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73941B-4581-22BA-47D7-5ADE9CFA93DB}"/>
              </a:ext>
            </a:extLst>
          </p:cNvPr>
          <p:cNvSpPr txBox="1"/>
          <p:nvPr/>
        </p:nvSpPr>
        <p:spPr>
          <a:xfrm>
            <a:off x="137652" y="147485"/>
            <a:ext cx="11906864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13:22 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ครั้น​ถอด​ซา</a:t>
            </a:r>
            <a:r>
              <a:rPr lang="th-TH" sz="48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อูล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​แล้ว​​พระ​องค์​ได้​ทรง​ตั้ง​ดาวิด​ขึ้น​เป็น​กษัตริย์​ของ​เขา และ​ทรง​เป็น​พยาน​กล่าวถึง​ดาวิด​ว่า ‘</a:t>
            </a:r>
            <a:r>
              <a:rPr lang="th-TH" sz="48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เรา​ได้​พบ​ดาวิด​บุตร​ของ​เจ</a:t>
            </a:r>
            <a:r>
              <a:rPr lang="th-TH" sz="4800" b="1" i="0" u="sng" strike="noStrike" baseline="0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สซี</a:t>
            </a:r>
            <a:r>
              <a:rPr lang="th-TH" sz="48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เป็น​คน​ที่​เรา​ชอบ​ใจ</a:t>
            </a:r>
          </a:p>
          <a:p>
            <a:pPr marR="450" algn="l" rtl="0"/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เป็น​ผู้​ที่​จะ​ทำ​ให้​</a:t>
            </a:r>
          </a:p>
          <a:p>
            <a:pPr marR="450" algn="l" rtl="0"/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ความ​ประสงค์​ของ​</a:t>
            </a:r>
          </a:p>
          <a:p>
            <a:pPr marR="450" algn="l" rtl="0"/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เรา​สำเร็จ​ทุก</a:t>
            </a:r>
          </a:p>
          <a:p>
            <a:pPr marR="450" algn="l" rtl="0"/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​ประการ’</a:t>
            </a:r>
            <a:endParaRPr lang="th-TH" sz="4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4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1ABC6-A85E-BD4E-A29D-AD3E6E0A9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52" y="1648569"/>
            <a:ext cx="8682387" cy="5209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841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1B71AA-C83A-CAEE-9CE3-19C34723BA13}"/>
              </a:ext>
            </a:extLst>
          </p:cNvPr>
          <p:cNvSpPr txBox="1"/>
          <p:nvPr/>
        </p:nvSpPr>
        <p:spPr>
          <a:xfrm>
            <a:off x="68825" y="96794"/>
            <a:ext cx="1204451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5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2ซมอ. 6:2 </a:t>
            </a:r>
            <a:r>
              <a:rPr lang="th-TH" sz="5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และ​ดาวิด​ก็​ทรง​ลุก​ขึ้น​ไป​กับ​ประชาชน​ทั้งสิ้น ที่​อยู่​กับ​พระ​องค์​จาก​บา​อา</a:t>
            </a:r>
            <a:r>
              <a:rPr lang="th-TH" sz="54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</a:t>
            </a:r>
            <a:r>
              <a:rPr lang="th-TH" sz="5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​ยูดา</a:t>
            </a:r>
            <a:r>
              <a:rPr lang="th-TH" sz="54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ห์</a:t>
            </a:r>
            <a:r>
              <a:rPr lang="th-TH" sz="5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เพื่อ​ทรง​นำ​หีบ​ของ​พระ​เจ้า​ขึ้น​มา​จาก​ที่​นั่น​ซึ่ง​เรียก​ตาม​พระ​นาม </a:t>
            </a:r>
          </a:p>
          <a:p>
            <a:pPr marR="450" algn="thaiDist" rtl="0"/>
            <a:r>
              <a:rPr lang="th-TH" sz="5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คือ​พระ​นาม​ของ​พระ​เจ้า​</a:t>
            </a:r>
          </a:p>
          <a:p>
            <a:pPr marR="450" algn="thaiDist" rtl="0"/>
            <a:r>
              <a:rPr lang="th-TH" sz="5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จอม​โยธา​ผู้ประทับ​บน</a:t>
            </a:r>
          </a:p>
          <a:p>
            <a:pPr marR="450" algn="thaiDist" rtl="0"/>
            <a:r>
              <a:rPr lang="th-TH" sz="5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เค​รูบ</a:t>
            </a:r>
            <a:endParaRPr lang="th-TH" sz="48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C140A-0A60-0596-EA06-841A1541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/>
          <a:stretch/>
        </p:blipFill>
        <p:spPr>
          <a:xfrm>
            <a:off x="4814060" y="1854457"/>
            <a:ext cx="7377940" cy="4463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0286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508572-5240-C80F-E178-986AFBE06F21}"/>
              </a:ext>
            </a:extLst>
          </p:cNvPr>
          <p:cNvSpPr txBox="1"/>
          <p:nvPr/>
        </p:nvSpPr>
        <p:spPr>
          <a:xfrm>
            <a:off x="68827" y="0"/>
            <a:ext cx="656308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th-TH" sz="2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ทรง​นำ​หีบพันธสัญญา​มา​สู่​เยรูซาเล็ม​ </a:t>
            </a:r>
          </a:p>
          <a:p>
            <a:pPr marR="450" algn="thaiDist" rtl="0"/>
            <a:r>
              <a:rPr lang="th-TH" sz="4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12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มี​คน​ไป​กราบ​ทูล​กษัตริย์​ดาวิด​ว่า “​พระ​เจ้า​ทรง​อำนวย​พระ​พร​แก่​ครัวเรือน​ของ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​โอเบด​เอ​โดม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และ​ทุก​สิ่ง​ที่​เป็น​ของ​เขา​เนื่อง​ด้วย​หีบ​ของ​พระ​เจ้า” ดังนั้น​ดาวิด​จึง​เสด็จ​ไป​นำ​หีบ​ของ​พระ​เจ้า​ขึ้น​มา​จาก​บ้าน​ของ​โอเบด​เอ​โดม​ถึง​เมือง​ดาวิด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ด้วย​ความ​ชื่น​ชม​ยินดี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4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13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และ​เมื่อ​ผู้​ที่​หาม​หีบ​ของ​พระ​เจ้า​เดิน​ไป​ได้​หก​ก้าว ดาวิด​ก็​ทรง​ถวาย​โค​ตัว​หนึ่ง​กับ​ลูก​โค​อ้วน​ตัว​หนึ่ง​</a:t>
            </a:r>
            <a:r>
              <a:rPr lang="th-TH" sz="4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14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และ​ดาวิด​ก็​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ทรง​รำ​ถวาย​แด่​พระ​เจ้า​ด้วย​สุดกำลัง​ของ​พระ​องค์</a:t>
            </a:r>
            <a:endParaRPr lang="th-TH" sz="4000" b="1" i="0" u="none" strike="noStrike" baseline="0" dirty="0">
              <a:solidFill>
                <a:srgbClr val="08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AE4F73-5FB7-2E00-2313-9DEC1CDA7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14" y="12557"/>
            <a:ext cx="5560086" cy="2727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07E5D8-A43D-D420-AF14-CA54F6EEE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15" y="2758561"/>
            <a:ext cx="5560086" cy="358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3245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CB6CF8-96A1-2744-A938-EFA7757007B5}"/>
              </a:ext>
            </a:extLst>
          </p:cNvPr>
          <p:cNvSpPr txBox="1"/>
          <p:nvPr/>
        </p:nvSpPr>
        <p:spPr>
          <a:xfrm>
            <a:off x="186812" y="28069"/>
            <a:ext cx="555522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6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60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พศด</a:t>
            </a:r>
            <a:r>
              <a:rPr lang="th-TH" sz="6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11:9 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และ​ดาวิด​ทรง​</a:t>
            </a:r>
            <a:r>
              <a:rPr lang="th-TH" sz="60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จำเริญ​ยิ่งๆ ขึ้น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เพราะ​ว่า​พระ​เจ้า​จอม​โยธา​ทรง​สถิต​กับ​พระ​องค์​</a:t>
            </a:r>
            <a:endParaRPr lang="th-TH" sz="6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9AE87D-4AA2-BD2F-8D5B-CF34EAC18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53" y="4330152"/>
            <a:ext cx="3683048" cy="2527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314CD3-CEFE-59D9-FED2-1D8695BE6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2" y="82604"/>
            <a:ext cx="6360842" cy="4243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D318C9-A098-7671-876D-DB9D6E3DB009}"/>
              </a:ext>
            </a:extLst>
          </p:cNvPr>
          <p:cNvSpPr txBox="1"/>
          <p:nvPr/>
        </p:nvSpPr>
        <p:spPr>
          <a:xfrm>
            <a:off x="102949" y="4326194"/>
            <a:ext cx="51060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 err="1">
                <a:solidFill>
                  <a:srgbClr val="FF0000"/>
                </a:solidFill>
              </a:rPr>
              <a:t>David</a:t>
            </a:r>
            <a:r>
              <a:rPr lang="th-TH" sz="3200" dirty="0">
                <a:solidFill>
                  <a:srgbClr val="FF0000"/>
                </a:solidFill>
              </a:rPr>
              <a:t>’s </a:t>
            </a:r>
            <a:r>
              <a:rPr lang="th-TH" sz="3200" dirty="0" err="1">
                <a:solidFill>
                  <a:srgbClr val="FF0000"/>
                </a:solidFill>
              </a:rPr>
              <a:t>power</a:t>
            </a:r>
            <a:r>
              <a:rPr lang="th-TH" sz="3200" dirty="0">
                <a:solidFill>
                  <a:srgbClr val="FF0000"/>
                </a:solidFill>
              </a:rPr>
              <a:t> </a:t>
            </a:r>
            <a:r>
              <a:rPr lang="th-TH" sz="3200" dirty="0" err="1">
                <a:solidFill>
                  <a:srgbClr val="FF0000"/>
                </a:solidFill>
              </a:rPr>
              <a:t>steadily</a:t>
            </a:r>
            <a:r>
              <a:rPr lang="th-TH" sz="3200" dirty="0">
                <a:solidFill>
                  <a:srgbClr val="FF0000"/>
                </a:solidFill>
              </a:rPr>
              <a:t> </a:t>
            </a:r>
            <a:r>
              <a:rPr lang="th-TH" sz="3200" dirty="0" err="1">
                <a:solidFill>
                  <a:srgbClr val="FF0000"/>
                </a:solidFill>
              </a:rPr>
              <a:t>grew</a:t>
            </a:r>
            <a:r>
              <a:rPr lang="th-TH" sz="3200" dirty="0">
                <a:solidFill>
                  <a:srgbClr val="FF0000"/>
                </a:solidFill>
              </a:rPr>
              <a:t>, </a:t>
            </a:r>
            <a:r>
              <a:rPr lang="th-TH" sz="3200" dirty="0" err="1">
                <a:solidFill>
                  <a:srgbClr val="FF0000"/>
                </a:solidFill>
              </a:rPr>
              <a:t>for</a:t>
            </a:r>
            <a:r>
              <a:rPr lang="th-TH" sz="3200" dirty="0">
                <a:solidFill>
                  <a:srgbClr val="FF0000"/>
                </a:solidFill>
              </a:rPr>
              <a:t> </a:t>
            </a:r>
            <a:r>
              <a:rPr lang="th-TH" sz="3200" dirty="0" err="1">
                <a:solidFill>
                  <a:srgbClr val="FF0000"/>
                </a:solidFill>
              </a:rPr>
              <a:t>the</a:t>
            </a:r>
            <a:r>
              <a:rPr lang="th-TH" sz="3200" dirty="0">
                <a:solidFill>
                  <a:srgbClr val="FF0000"/>
                </a:solidFill>
              </a:rPr>
              <a:t> LORD of </a:t>
            </a:r>
            <a:r>
              <a:rPr lang="th-TH" sz="3200" dirty="0" err="1">
                <a:solidFill>
                  <a:srgbClr val="FF0000"/>
                </a:solidFill>
              </a:rPr>
              <a:t>Heaven</a:t>
            </a:r>
            <a:r>
              <a:rPr lang="th-TH" sz="3200" dirty="0">
                <a:solidFill>
                  <a:srgbClr val="FF0000"/>
                </a:solidFill>
              </a:rPr>
              <a:t>’s </a:t>
            </a:r>
            <a:r>
              <a:rPr lang="th-TH" sz="3200" dirty="0" err="1">
                <a:solidFill>
                  <a:srgbClr val="FF0000"/>
                </a:solidFill>
              </a:rPr>
              <a:t>Armies</a:t>
            </a:r>
            <a:r>
              <a:rPr lang="th-TH" sz="3200" dirty="0">
                <a:solidFill>
                  <a:srgbClr val="FF0000"/>
                </a:solidFill>
              </a:rPr>
              <a:t> </a:t>
            </a:r>
            <a:r>
              <a:rPr lang="th-TH" sz="3200" dirty="0" err="1">
                <a:solidFill>
                  <a:srgbClr val="FF0000"/>
                </a:solidFill>
              </a:rPr>
              <a:t>was</a:t>
            </a:r>
            <a:r>
              <a:rPr lang="th-TH" sz="3200" dirty="0">
                <a:solidFill>
                  <a:srgbClr val="FF0000"/>
                </a:solidFill>
              </a:rPr>
              <a:t> </a:t>
            </a:r>
            <a:r>
              <a:rPr lang="th-TH" sz="3200" dirty="0" err="1">
                <a:solidFill>
                  <a:srgbClr val="FF0000"/>
                </a:solidFill>
              </a:rPr>
              <a:t>with</a:t>
            </a:r>
            <a:r>
              <a:rPr lang="th-TH" sz="3200" dirty="0">
                <a:solidFill>
                  <a:srgbClr val="FF0000"/>
                </a:solidFill>
              </a:rPr>
              <a:t> </a:t>
            </a:r>
            <a:r>
              <a:rPr lang="th-TH" sz="3200" dirty="0" err="1">
                <a:solidFill>
                  <a:srgbClr val="FF0000"/>
                </a:solidFill>
              </a:rPr>
              <a:t>him</a:t>
            </a:r>
            <a:endParaRPr lang="th-TH" sz="3200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F36B55-7B08-AB93-F79B-8498744AA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54" y="4326194"/>
            <a:ext cx="3299999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3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FCC989-A5B4-16A7-5CCD-8AE75F9A0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270090" cy="6844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E63FBD-4FDD-B1E0-A47C-76A542865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86" y="-1"/>
            <a:ext cx="5075048" cy="6904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E20AAD-D0CB-9C6E-355C-7784FD33D5B8}"/>
              </a:ext>
            </a:extLst>
          </p:cNvPr>
          <p:cNvSpPr txBox="1"/>
          <p:nvPr/>
        </p:nvSpPr>
        <p:spPr>
          <a:xfrm>
            <a:off x="3677264" y="-1"/>
            <a:ext cx="3451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ลูกคนเล็ก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F7912D-E895-664D-804F-C43F0E80CF50}"/>
              </a:ext>
            </a:extLst>
          </p:cNvPr>
          <p:cNvSpPr txBox="1"/>
          <p:nvPr/>
        </p:nvSpPr>
        <p:spPr>
          <a:xfrm>
            <a:off x="5181600" y="4018625"/>
            <a:ext cx="6536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7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รักการนมัสการ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C11943-18CB-1D49-9959-B111A8273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97" y="1639046"/>
            <a:ext cx="4355027" cy="23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40CC42-109B-6471-BA66-0074AA68A9B6}"/>
              </a:ext>
            </a:extLst>
          </p:cNvPr>
          <p:cNvSpPr txBox="1"/>
          <p:nvPr/>
        </p:nvSpPr>
        <p:spPr>
          <a:xfrm>
            <a:off x="88490" y="0"/>
            <a:ext cx="644012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6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60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พศด</a:t>
            </a:r>
            <a:r>
              <a:rPr lang="th-TH" sz="6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14:17 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กิตติศัพท์​ของ​ดาวิด​ก็</a:t>
            </a:r>
            <a:r>
              <a:rPr lang="th-TH" sz="60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​ลือ​ไปสู่​บรรดา​ประเทศ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​ทั้ง​หลาย และ​พระ​เจ้า​ทรง​ให้​ประชาชาติ​ทั้ง​ปวง​ครั่น​คร้าม​ดาวิด​</a:t>
            </a:r>
            <a:endParaRPr lang="th-TH" sz="6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6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51CF3-817A-4F0A-927A-4A4737D782DB}"/>
              </a:ext>
            </a:extLst>
          </p:cNvPr>
          <p:cNvSpPr txBox="1"/>
          <p:nvPr/>
        </p:nvSpPr>
        <p:spPr>
          <a:xfrm>
            <a:off x="521109" y="4998354"/>
            <a:ext cx="60075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ชื่อเสียงดี เลื่องลือ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0DA4B-D85F-0DEB-E0AD-A8036941E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1"/>
          <a:stretch/>
        </p:blipFill>
        <p:spPr>
          <a:xfrm>
            <a:off x="6597445" y="96772"/>
            <a:ext cx="5506065" cy="6018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F9CC1C-DD6D-57BD-C0AF-350EAB007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77" y="3541181"/>
            <a:ext cx="330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83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3D85FC-9D6F-5AC2-AB8B-39A7C1308D1B}"/>
              </a:ext>
            </a:extLst>
          </p:cNvPr>
          <p:cNvSpPr txBox="1"/>
          <p:nvPr/>
        </p:nvSpPr>
        <p:spPr>
          <a:xfrm>
            <a:off x="52484" y="80270"/>
            <a:ext cx="621217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5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54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พศด</a:t>
            </a:r>
            <a:r>
              <a:rPr lang="th-TH" sz="5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18:6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แล้ว​ดาวิด​ทรง​ตั้ง​ทหาร​ประจำ​ป้อม​ใน​ซีเรีย​แห่ง​เมือง​ดามัสกัส และ​คน​ซีเรีย​เป็น​ผู้รับ​ใช้​ของ​ดาวิด และ​นำ​บรรณาการ​มา​ถวาย ดาวิด​เสด็จ​ไป ณ ที่​ใด​พระ​เจ้า​ทรง​</a:t>
            </a:r>
            <a:r>
              <a:rPr lang="th-TH" sz="54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ประทาน​ชัย​ชนะ</a:t>
            </a:r>
            <a:r>
              <a:rPr lang="th-TH" sz="5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แก่​พระ​องค์​ที่​นั่น​</a:t>
            </a:r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A4FFFF-E9A6-0D5A-BFE2-D63A3C957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72" y="0"/>
            <a:ext cx="5955028" cy="5955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B9DE08-D65E-91D6-D1F9-F2F281503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61" y="4407803"/>
            <a:ext cx="330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7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7C8EBF-710F-0340-9EDA-1EE67A6F61AC}"/>
              </a:ext>
            </a:extLst>
          </p:cNvPr>
          <p:cNvSpPr txBox="1"/>
          <p:nvPr/>
        </p:nvSpPr>
        <p:spPr>
          <a:xfrm>
            <a:off x="92075" y="92481"/>
            <a:ext cx="611207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6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60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พศด</a:t>
            </a:r>
            <a:r>
              <a:rPr lang="th-TH" sz="6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18:14 ดาวิด​จึง​ทรง​</a:t>
            </a:r>
            <a:r>
              <a:rPr lang="th-TH" sz="60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ครอบ​ครอง</a:t>
            </a:r>
            <a:r>
              <a:rPr lang="th-TH" sz="6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​เหนือ​อิสราเอล​ทั้งสิ้น และ​พระ​องค์​ทรง​ให้​ความ​ยุติธรรม​และ​ความ​เที่ยง​ธรรม​แก่​ประชาชน​ของ​พระ​องค์​ทั้งสิ้น​</a:t>
            </a:r>
          </a:p>
          <a:p>
            <a:pPr marR="450" algn="l" rtl="0"/>
            <a:endParaRPr lang="th-TH" sz="60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CF92BE-4A65-A555-B9E0-DE3ECDE26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90" y="92481"/>
            <a:ext cx="5937135" cy="3336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8217CF-9F43-DEE7-FBD4-241CB8FD2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47" y="3455589"/>
            <a:ext cx="3109778" cy="3336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5E2B16-E190-6810-55C3-C5AFDB96F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35" y="4459005"/>
            <a:ext cx="2216396" cy="132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94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AA5CFC-3074-67FF-7D6D-67CD8C7BF6E3}"/>
              </a:ext>
            </a:extLst>
          </p:cNvPr>
          <p:cNvSpPr txBox="1"/>
          <p:nvPr/>
        </p:nvSpPr>
        <p:spPr>
          <a:xfrm>
            <a:off x="160899" y="147367"/>
            <a:ext cx="1189013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6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60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พศด</a:t>
            </a:r>
            <a:r>
              <a:rPr lang="th-TH" sz="6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29:28 แล้ว​พระ​องค์​สิ้น​พระ​ชนม์​เมื่อ​ทรง​พระ​</a:t>
            </a:r>
            <a:r>
              <a:rPr lang="th-TH" sz="60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ชรา​มาก หง่อม​แล้ว</a:t>
            </a:r>
            <a:r>
              <a:rPr lang="th-TH" sz="6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ทั้ง​ทรง</a:t>
            </a:r>
            <a:r>
              <a:rPr lang="th-TH" sz="60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​มั่ง​คั่ง​</a:t>
            </a:r>
            <a:r>
              <a:rPr lang="th-TH" sz="6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</a:t>
            </a:r>
            <a:r>
              <a:rPr lang="th-TH" sz="60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มี​พระ​เกียรติ</a:t>
            </a:r>
            <a:r>
              <a:rPr lang="th-TH" sz="6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​และ​ซา</a:t>
            </a:r>
            <a:r>
              <a:rPr lang="th-TH" sz="60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โล</a:t>
            </a:r>
            <a:r>
              <a:rPr lang="th-TH" sz="6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มอน​</a:t>
            </a:r>
            <a:r>
              <a:rPr lang="th-TH" sz="60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โอรส​ของ​พระ​องค์​ครอบ​ครอง​แทน​พระ​องค์</a:t>
            </a:r>
            <a:r>
              <a:rPr lang="th-TH" sz="6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</a:p>
          <a:p>
            <a:pPr marR="450" algn="l" rtl="0"/>
            <a:endParaRPr lang="th-TH" sz="5400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327C9-298E-0F83-F64F-37D880AF9B27}"/>
              </a:ext>
            </a:extLst>
          </p:cNvPr>
          <p:cNvSpPr txBox="1"/>
          <p:nvPr/>
        </p:nvSpPr>
        <p:spPr>
          <a:xfrm>
            <a:off x="8338022" y="3064894"/>
            <a:ext cx="39031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พศด</a:t>
            </a:r>
            <a:r>
              <a:rPr lang="th-TH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29:28 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 died at a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good old age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28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having enjoyed long life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wealth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and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honor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His son Solomon succeeded him.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55A701-2769-D534-7BF1-BFCA4F4AC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842" y="5024284"/>
            <a:ext cx="2163097" cy="1297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9F1731-317E-2907-DCEB-443E2796D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5" y="2915379"/>
            <a:ext cx="8127963" cy="3337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4916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CAFC55-CBA0-4E9E-9F55-DC19DF2C0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" y="924232"/>
            <a:ext cx="12071007" cy="45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2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843C14-CEDB-41E1-7893-56A049C49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3511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FCF6B2-BDFC-A9C7-6109-E6C5594C827B}"/>
              </a:ext>
            </a:extLst>
          </p:cNvPr>
          <p:cNvSpPr txBox="1"/>
          <p:nvPr/>
        </p:nvSpPr>
        <p:spPr>
          <a:xfrm>
            <a:off x="6722345" y="256145"/>
            <a:ext cx="546965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8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ลูกคนเล็ก</a:t>
            </a:r>
          </a:p>
          <a:p>
            <a:pPr algn="ctr"/>
            <a:r>
              <a:rPr lang="th-TH" sz="8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วัยรุ่น รักการนมัสการ</a:t>
            </a:r>
          </a:p>
          <a:p>
            <a:pPr algn="ctr"/>
            <a:r>
              <a:rPr lang="th-TH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รู้ว่าพระเจ้าจะใช้ทำงานสำคัญภายหน้า</a:t>
            </a:r>
          </a:p>
          <a:p>
            <a:pPr algn="ctr"/>
            <a:endParaRPr lang="th-TH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28AFA-4780-90CF-D4E5-09846EE28F34}"/>
              </a:ext>
            </a:extLst>
          </p:cNvPr>
          <p:cNvSpPr txBox="1"/>
          <p:nvPr/>
        </p:nvSpPr>
        <p:spPr>
          <a:xfrm>
            <a:off x="5469656" y="356108"/>
            <a:ext cx="950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ซามูเอล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63208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73537-261D-F734-B28A-7B68ED6F1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264" y="-1"/>
            <a:ext cx="8209935" cy="4296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07F4B6-0464-DAA0-53D2-DC0241EBC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64" y="-1"/>
            <a:ext cx="6731236" cy="4296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DBD4C6-7FE8-FD0C-2A60-A49CDE1B8487}"/>
              </a:ext>
            </a:extLst>
          </p:cNvPr>
          <p:cNvSpPr txBox="1"/>
          <p:nvPr/>
        </p:nvSpPr>
        <p:spPr>
          <a:xfrm>
            <a:off x="-99604" y="4465992"/>
            <a:ext cx="122916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9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รู้ว่าพระเจ้าจะใช้ทำงานสำคัญ</a:t>
            </a:r>
          </a:p>
        </p:txBody>
      </p:sp>
    </p:spTree>
    <p:extLst>
      <p:ext uri="{BB962C8B-B14F-4D97-AF65-F5344CB8AC3E}">
        <p14:creationId xmlns:p14="http://schemas.microsoft.com/office/powerpoint/2010/main" val="99926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60831B-B108-01DF-BC19-E52D651E9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"/>
          <a:stretch/>
        </p:blipFill>
        <p:spPr>
          <a:xfrm>
            <a:off x="0" y="-78658"/>
            <a:ext cx="12192000" cy="69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1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9DB457-9E25-570E-8155-C1DD06029F97}"/>
              </a:ext>
            </a:extLst>
          </p:cNvPr>
          <p:cNvSpPr txBox="1"/>
          <p:nvPr/>
        </p:nvSpPr>
        <p:spPr>
          <a:xfrm>
            <a:off x="850490" y="197346"/>
            <a:ext cx="10491020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th-TH" sz="1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การยอมให้พระเจ้าใช้ของดาวิด</a:t>
            </a:r>
          </a:p>
          <a:p>
            <a:pPr algn="ctr"/>
            <a:r>
              <a:rPr lang="th-TH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จนเจริญก้าวหน้า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F828A-6F81-4BD5-AFE8-6FC1A6FDC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943600"/>
            <a:ext cx="15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5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1A6A3-6137-E291-E0BF-42546F0BB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39" y="0"/>
            <a:ext cx="9497961" cy="6885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BA2BB-9A18-71AA-FFA0-7B0211EB7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r="2741"/>
          <a:stretch/>
        </p:blipFill>
        <p:spPr>
          <a:xfrm flipH="1">
            <a:off x="0" y="-1"/>
            <a:ext cx="5909186" cy="640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9DB457-9E25-570E-8155-C1DD06029F97}"/>
              </a:ext>
            </a:extLst>
          </p:cNvPr>
          <p:cNvSpPr txBox="1"/>
          <p:nvPr/>
        </p:nvSpPr>
        <p:spPr>
          <a:xfrm>
            <a:off x="216310" y="197346"/>
            <a:ext cx="11828206" cy="6509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th-TH" sz="11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มั่นใจพระเจ้าจะเป็นผู้ปกป้องจากการร้ายและคนที่อิจฉา</a:t>
            </a:r>
          </a:p>
          <a:p>
            <a:pPr algn="ctr"/>
            <a:r>
              <a:rPr lang="th-TH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อดทนไม่ช่วงชิงจากใคร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735D5-4CF1-AE84-E60B-E529CDBF4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387" y="5948632"/>
            <a:ext cx="1515613" cy="90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9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ECD5BC-381C-0061-41BF-B928B3E307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"/>
          <a:stretch/>
        </p:blipFill>
        <p:spPr>
          <a:xfrm>
            <a:off x="0" y="0"/>
            <a:ext cx="12192000" cy="6371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A08F3E-7DBC-E5C4-3FF1-0D05BFFF2EC8}"/>
              </a:ext>
            </a:extLst>
          </p:cNvPr>
          <p:cNvSpPr txBox="1"/>
          <p:nvPr/>
        </p:nvSpPr>
        <p:spPr>
          <a:xfrm>
            <a:off x="117987" y="3665650"/>
            <a:ext cx="60942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7200" b="1" i="0" u="none" strike="noStrike" baseline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หนีระหกระเหิน</a:t>
            </a:r>
          </a:p>
          <a:p>
            <a:r>
              <a:rPr lang="th-TH" sz="7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เข้าป่า ถูกตามฆ่า</a:t>
            </a:r>
            <a:r>
              <a:rPr lang="th-TH" sz="7200" b="1" i="0" u="none" strike="noStrike" baseline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endParaRPr lang="th-TH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532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1126</TotalTime>
  <Words>896</Words>
  <Application>Microsoft Office PowerPoint</Application>
  <PresentationFormat>Widescreen</PresentationFormat>
  <Paragraphs>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TH SarabunPSK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444</cp:revision>
  <dcterms:created xsi:type="dcterms:W3CDTF">2022-08-06T02:20:15Z</dcterms:created>
  <dcterms:modified xsi:type="dcterms:W3CDTF">2022-12-11T13:15:07Z</dcterms:modified>
</cp:coreProperties>
</file>