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  <p:sldMasterId id="2147483762" r:id="rId2"/>
  </p:sldMasterIdLst>
  <p:sldIdLst>
    <p:sldId id="256" r:id="rId3"/>
    <p:sldId id="402" r:id="rId4"/>
    <p:sldId id="408" r:id="rId5"/>
    <p:sldId id="506" r:id="rId6"/>
    <p:sldId id="401" r:id="rId7"/>
    <p:sldId id="393" r:id="rId8"/>
    <p:sldId id="502" r:id="rId9"/>
    <p:sldId id="39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45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93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6661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463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952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7684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3824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99223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5876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777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8548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8298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1033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6465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9067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5699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46562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69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1961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4270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690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96378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02564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4977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6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832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200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400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903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3B067C-47C8-48B7-AE56-9745BB351441}" type="datetimeFigureOut">
              <a:rPr lang="th-TH" smtClean="0"/>
              <a:t>19/06/66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0571-958C-4C83-9D5B-528891A1BA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3244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C9AFF-332D-1C13-810A-FC9C33BC37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208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</a:t>
            </a:r>
            <a:endParaRPr lang="th-TH" sz="20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A6A5E-50CA-7442-C1BC-61BC2D4F43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218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186DF0-A9D8-EDD4-97B0-CA02F3A08339}"/>
              </a:ext>
            </a:extLst>
          </p:cNvPr>
          <p:cNvSpPr txBox="1"/>
          <p:nvPr/>
        </p:nvSpPr>
        <p:spPr>
          <a:xfrm>
            <a:off x="1746379" y="1862048"/>
            <a:ext cx="1029011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8800" b="1" i="0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​​พระ​เยซู ยอมตายที่กางเขน เราได้อะไร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32F95C-49D5-8FB0-72DC-65ACE2296B10}"/>
              </a:ext>
            </a:extLst>
          </p:cNvPr>
          <p:cNvSpPr txBox="1"/>
          <p:nvPr/>
        </p:nvSpPr>
        <p:spPr>
          <a:xfrm>
            <a:off x="155510" y="0"/>
            <a:ext cx="630282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 </a:t>
            </a:r>
            <a:r>
              <a:rPr lang="en-US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endParaRPr lang="th-TH" sz="177700" b="1" i="0" strike="noStrike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5EC4F5-A178-7F81-968B-197E9FC201E4}"/>
              </a:ext>
            </a:extLst>
          </p:cNvPr>
          <p:cNvSpPr txBox="1"/>
          <p:nvPr/>
        </p:nvSpPr>
        <p:spPr>
          <a:xfrm>
            <a:off x="202941" y="4734342"/>
            <a:ext cx="1178611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44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1ปต. 2:24 ​พระ​องค์​เอง​ได้​ทรง​รับ​</a:t>
            </a:r>
            <a:r>
              <a:rPr lang="th-TH" sz="4400" b="1" i="0" u="sng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แบก​บาป​ของ​เรา​ไว้​ใน​พระ​กาย​ของ​พระ​องค์ ที่​ต้นไม้​นั้น </a:t>
            </a:r>
            <a:r>
              <a:rPr lang="th-TH" sz="44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เพื่อ​ว่า​เรา​ทั้ง​หลาย​จะ​ได้​ตาย​จาก​บาป​ได้ และ​ดำเนิน​ชีวิต​ตาม​คลอง​ธรรม ด้วย​บาดแผล​ของ​พระ​องค์ ท่าน​ทั้ง​หลาย​จึง​ได้รับ​การ​รักษา​ให้​หาย</a:t>
            </a:r>
          </a:p>
        </p:txBody>
      </p:sp>
    </p:spTree>
    <p:extLst>
      <p:ext uri="{BB962C8B-B14F-4D97-AF65-F5344CB8AC3E}">
        <p14:creationId xmlns:p14="http://schemas.microsoft.com/office/powerpoint/2010/main" val="265483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186DF0-A9D8-EDD4-97B0-CA02F3A08339}"/>
              </a:ext>
            </a:extLst>
          </p:cNvPr>
          <p:cNvSpPr txBox="1"/>
          <p:nvPr/>
        </p:nvSpPr>
        <p:spPr>
          <a:xfrm>
            <a:off x="2015411" y="1862048"/>
            <a:ext cx="998375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/>
            <a:r>
              <a:rPr lang="th-TH" sz="8000" b="1" i="0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​​</a:t>
            </a:r>
            <a:r>
              <a:rPr lang="th-TH" sz="8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พระเจ้ายอมให้เราเข้าถึง </a:t>
            </a:r>
            <a:r>
              <a:rPr lang="th-TH" sz="8000" b="1" i="0" dirty="0">
                <a:solidFill>
                  <a:srgbClr val="FFFF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และมีสัมพันธภาพกับพระองค์</a:t>
            </a:r>
            <a:endParaRPr lang="th-TH" sz="8000" b="1" i="0" strike="noStrike" baseline="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F125D1-2C0B-FED6-9E8A-471B9F9CEAE2}"/>
              </a:ext>
            </a:extLst>
          </p:cNvPr>
          <p:cNvSpPr txBox="1"/>
          <p:nvPr/>
        </p:nvSpPr>
        <p:spPr>
          <a:xfrm>
            <a:off x="38100" y="0"/>
            <a:ext cx="630282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 </a:t>
            </a:r>
            <a:r>
              <a:rPr lang="en-US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  <a:endParaRPr lang="th-TH" sz="177700" b="1" i="0" strike="noStrike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ED3F1-7A7B-6B69-488E-C00369B287B7}"/>
              </a:ext>
            </a:extLst>
          </p:cNvPr>
          <p:cNvSpPr txBox="1"/>
          <p:nvPr/>
        </p:nvSpPr>
        <p:spPr>
          <a:xfrm>
            <a:off x="407437" y="5094274"/>
            <a:ext cx="1159172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400" b="1" i="0" dirty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“สำเร็จแล้ว” (</a:t>
            </a:r>
            <a:r>
              <a:rPr lang="th-TH" sz="4400" b="1" i="0" dirty="0" err="1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มธ</a:t>
            </a:r>
            <a:r>
              <a:rPr lang="th-TH" sz="4400" b="1" i="0" dirty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.27:50; </a:t>
            </a:r>
            <a:r>
              <a:rPr lang="th-TH" sz="4400" b="1" i="0" dirty="0" err="1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ยน</a:t>
            </a:r>
            <a:r>
              <a:rPr lang="th-TH" sz="4400" b="1" i="0" dirty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.19:30) ทำให้ทุกคนที่เชื่อวางใจพระองค์ได้รับการอภัยและมีสัมพันธภาพกับพระเจ้าได้ (รม.5:6-11)</a:t>
            </a: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402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F0DE9B-53BE-8377-E5D3-F701E9A8C76E}"/>
              </a:ext>
            </a:extLst>
          </p:cNvPr>
          <p:cNvSpPr txBox="1"/>
          <p:nvPr/>
        </p:nvSpPr>
        <p:spPr>
          <a:xfrm>
            <a:off x="192833" y="4453689"/>
            <a:ext cx="1180633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48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1ยน. 1:9 ถ้า​เรา​สารภาพ​บาป​ของ​เรา ​พระ​องค์​ทรง​สัตย์​ซื่อ​และ​เที่ยง​ธรรม ​ก็​จะ​ทรง​โปรด​ยก​บาป​ของ​เรา และ​จะ​ทรง​ชำระ​เรา​ให้​พ้น​จาก​การ​อธรรม​ทั้งสิ้น​</a:t>
            </a:r>
          </a:p>
          <a:p>
            <a:pPr marR="450" algn="l" rtl="0"/>
            <a:endParaRPr lang="th-TH" sz="4800" b="1" i="0" u="none" strike="noStrike" baseline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673DB1-8A66-66D2-7D77-F2F52B6DAA24}"/>
              </a:ext>
            </a:extLst>
          </p:cNvPr>
          <p:cNvSpPr txBox="1"/>
          <p:nvPr/>
        </p:nvSpPr>
        <p:spPr>
          <a:xfrm>
            <a:off x="192833" y="-85207"/>
            <a:ext cx="630282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 </a:t>
            </a:r>
            <a:r>
              <a:rPr lang="en-US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  <a:endParaRPr lang="th-TH" sz="177700" b="1" i="0" strike="noStrike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C03713-FFA6-E260-F6F2-D68D2DD224CF}"/>
              </a:ext>
            </a:extLst>
          </p:cNvPr>
          <p:cNvSpPr txBox="1"/>
          <p:nvPr/>
        </p:nvSpPr>
        <p:spPr>
          <a:xfrm>
            <a:off x="2164703" y="2165569"/>
            <a:ext cx="99184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/>
            <a:r>
              <a:rPr lang="th-TH" sz="8000" b="1" i="0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</a:t>
            </a:r>
            <a:r>
              <a:rPr lang="th-TH" sz="8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ระบาป</a:t>
            </a:r>
            <a:endParaRPr lang="th-TH" sz="8000" b="1" i="0" strike="noStrike" baseline="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361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186DF0-A9D8-EDD4-97B0-CA02F3A08339}"/>
              </a:ext>
            </a:extLst>
          </p:cNvPr>
          <p:cNvSpPr txBox="1"/>
          <p:nvPr/>
        </p:nvSpPr>
        <p:spPr>
          <a:xfrm>
            <a:off x="2220686" y="2388923"/>
            <a:ext cx="102636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8800" b="1" i="0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รับพระวิญญาณบริสุทธิ์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C24729-403D-F6D6-CAA2-88DCB620A845}"/>
              </a:ext>
            </a:extLst>
          </p:cNvPr>
          <p:cNvSpPr txBox="1"/>
          <p:nvPr/>
        </p:nvSpPr>
        <p:spPr>
          <a:xfrm>
            <a:off x="192833" y="0"/>
            <a:ext cx="630282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 </a:t>
            </a:r>
            <a:r>
              <a:rPr lang="en-US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4.</a:t>
            </a:r>
            <a:endParaRPr lang="th-TH" sz="177700" b="1" i="0" strike="noStrike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7B471-C349-6234-5539-C7D79C9C1406}"/>
              </a:ext>
            </a:extLst>
          </p:cNvPr>
          <p:cNvSpPr txBox="1"/>
          <p:nvPr/>
        </p:nvSpPr>
        <p:spPr>
          <a:xfrm>
            <a:off x="123241" y="4719323"/>
            <a:ext cx="11945517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44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รม. 8:11 </a:t>
            </a:r>
            <a:r>
              <a:rPr lang="th-TH" sz="4400" b="1" i="0" u="sng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</a:t>
            </a:r>
            <a:r>
              <a:rPr lang="th-TH" sz="44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พระ​องค์​ผู้​ทรง​ชุบ​ให้​พระ​เยซู​คริสต์​เป็น​ขึ้น​มา​จาก​ความ​ตาย​แล้ว​นั้น จะ​ทรง​กระทำ​ให้​กาย​ซึ่ง​ต้อง​ตาย​ของ​ท่าน </a:t>
            </a:r>
            <a:r>
              <a:rPr lang="th-TH" sz="4400" b="1" i="0" u="sng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เป็น​ขึ้น​มา​ใหม่ </a:t>
            </a:r>
            <a:r>
              <a:rPr lang="th-TH" sz="4400" b="1" i="0" u="sng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โดย​เดช​แห่ง​พระ​วิญญาณ​ของ​พระ​องค์​ซึ่ง​ทรง​สถิต​อยู่​ใน​ท่าน​ทั้ง​หลาย</a:t>
            </a:r>
          </a:p>
          <a:p>
            <a:pPr marR="450" algn="l" rtl="0"/>
            <a:endParaRPr lang="th-TH" sz="4400" b="1" i="0" u="none" strike="noStrike" baseline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85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F9988E-A0D0-060F-9DAC-AEDB528F3F91}"/>
              </a:ext>
            </a:extLst>
          </p:cNvPr>
          <p:cNvSpPr txBox="1"/>
          <p:nvPr/>
        </p:nvSpPr>
        <p:spPr>
          <a:xfrm>
            <a:off x="342511" y="5234474"/>
            <a:ext cx="1150697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4800" b="1" i="0" u="none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ยน. 10:10 ขโมย​นั้น​ย่อม​มา​เพื่อ​จะ​ลัก​และ​ฆ่า​และ​ทำลาย​เสีย เรา​ได้มา​</a:t>
            </a:r>
            <a:r>
              <a:rPr lang="th-TH" sz="4800" b="1" i="0" u="sng" strike="noStrike" baseline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เพื่อ​เขา​ทั้ง​หลาย​จะ​ได้​ชีวิต และ​จะ​ได้​อย่าง​ครบ​บริบูรณ์​</a:t>
            </a:r>
          </a:p>
          <a:p>
            <a:pPr marR="450" algn="l" rtl="0"/>
            <a:endParaRPr lang="th-TH" sz="4800" b="1" i="0" u="none" strike="noStrike" baseline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147B7-F3D8-5BBE-E8C8-950C12A85152}"/>
              </a:ext>
            </a:extLst>
          </p:cNvPr>
          <p:cNvSpPr txBox="1"/>
          <p:nvPr/>
        </p:nvSpPr>
        <p:spPr>
          <a:xfrm>
            <a:off x="192833" y="0"/>
            <a:ext cx="630282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​ข่าวดี </a:t>
            </a:r>
            <a:r>
              <a:rPr lang="en-US" sz="1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5.</a:t>
            </a:r>
            <a:endParaRPr lang="th-TH" sz="177700" b="1" i="0" strike="noStrike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326BA-9900-F7AC-5BD4-C080D2A9B77D}"/>
              </a:ext>
            </a:extLst>
          </p:cNvPr>
          <p:cNvSpPr txBox="1"/>
          <p:nvPr/>
        </p:nvSpPr>
        <p:spPr>
          <a:xfrm>
            <a:off x="2677886" y="2311364"/>
            <a:ext cx="95141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9600" b="1" i="0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ได้​อย่าง​ครบ​บริบูรณ์​</a:t>
            </a:r>
          </a:p>
        </p:txBody>
      </p:sp>
    </p:spTree>
    <p:extLst>
      <p:ext uri="{BB962C8B-B14F-4D97-AF65-F5344CB8AC3E}">
        <p14:creationId xmlns:p14="http://schemas.microsoft.com/office/powerpoint/2010/main" val="398275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BF06C6-2764-A700-36B0-2BBDF5B20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57" y="183338"/>
            <a:ext cx="5031518" cy="33413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809519-D331-5B31-B434-959B2E8A0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889" y="183338"/>
            <a:ext cx="5012094" cy="3341396"/>
          </a:xfrm>
          <a:prstGeom prst="rect">
            <a:avLst/>
          </a:prstGeom>
        </p:spPr>
      </p:pic>
      <p:sp>
        <p:nvSpPr>
          <p:cNvPr id="8" name="สี่เหลี่ยมผืนผ้า 1">
            <a:extLst>
              <a:ext uri="{FF2B5EF4-FFF2-40B4-BE49-F238E27FC236}">
                <a16:creationId xmlns:a16="http://schemas.microsoft.com/office/drawing/2014/main" id="{926B2AFC-A604-CAC1-B87C-2CE7AF27DB2A}"/>
              </a:ext>
            </a:extLst>
          </p:cNvPr>
          <p:cNvSpPr/>
          <p:nvPr/>
        </p:nvSpPr>
        <p:spPr>
          <a:xfrm>
            <a:off x="401217" y="3963808"/>
            <a:ext cx="2610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เชื่อพระเยซู</a:t>
            </a:r>
          </a:p>
        </p:txBody>
      </p:sp>
      <p:sp>
        <p:nvSpPr>
          <p:cNvPr id="9" name="สี่เหลี่ยมผืนผ้า 2">
            <a:extLst>
              <a:ext uri="{FF2B5EF4-FFF2-40B4-BE49-F238E27FC236}">
                <a16:creationId xmlns:a16="http://schemas.microsoft.com/office/drawing/2014/main" id="{13C6A536-A2D4-F1D8-1DB6-C3924A2F8A31}"/>
              </a:ext>
            </a:extLst>
          </p:cNvPr>
          <p:cNvSpPr/>
          <p:nvPr/>
        </p:nvSpPr>
        <p:spPr>
          <a:xfrm>
            <a:off x="4531671" y="3627525"/>
            <a:ext cx="2326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รอดไปสวรรค์</a:t>
            </a:r>
          </a:p>
        </p:txBody>
      </p:sp>
      <p:sp>
        <p:nvSpPr>
          <p:cNvPr id="10" name="สี่เหลี่ยมผืนผ้า 3">
            <a:extLst>
              <a:ext uri="{FF2B5EF4-FFF2-40B4-BE49-F238E27FC236}">
                <a16:creationId xmlns:a16="http://schemas.microsoft.com/office/drawing/2014/main" id="{C659FC2D-0F3B-53E8-1D90-EC28112A0234}"/>
              </a:ext>
            </a:extLst>
          </p:cNvPr>
          <p:cNvSpPr/>
          <p:nvPr/>
        </p:nvSpPr>
        <p:spPr>
          <a:xfrm>
            <a:off x="4531671" y="4641384"/>
            <a:ext cx="39308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ความบาปได้รับการอภัย</a:t>
            </a:r>
          </a:p>
        </p:txBody>
      </p:sp>
      <p:sp>
        <p:nvSpPr>
          <p:cNvPr id="11" name="ลูกศรขวา 5">
            <a:extLst>
              <a:ext uri="{FF2B5EF4-FFF2-40B4-BE49-F238E27FC236}">
                <a16:creationId xmlns:a16="http://schemas.microsoft.com/office/drawing/2014/main" id="{6FB36374-8CCE-271F-8AD2-CF597CA25367}"/>
              </a:ext>
            </a:extLst>
          </p:cNvPr>
          <p:cNvSpPr/>
          <p:nvPr/>
        </p:nvSpPr>
        <p:spPr>
          <a:xfrm>
            <a:off x="3144417" y="4192408"/>
            <a:ext cx="838200" cy="533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B68E71-499E-A5B4-A2C2-05394A9E297C}"/>
              </a:ext>
            </a:extLst>
          </p:cNvPr>
          <p:cNvSpPr txBox="1"/>
          <p:nvPr/>
        </p:nvSpPr>
        <p:spPr>
          <a:xfrm>
            <a:off x="9827118" y="-130254"/>
            <a:ext cx="25069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600" b="1" dirty="0">
                <a:solidFill>
                  <a:srgbClr val="FF0000"/>
                </a:solidFill>
              </a:rPr>
              <a:t>พระคุณ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D5B88C-C80C-623C-EB6F-7D10C15E11A1}"/>
              </a:ext>
            </a:extLst>
          </p:cNvPr>
          <p:cNvSpPr txBox="1"/>
          <p:nvPr/>
        </p:nvSpPr>
        <p:spPr>
          <a:xfrm>
            <a:off x="62882" y="5379095"/>
            <a:ext cx="12129118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ctr" rtl="0"/>
            <a:r>
              <a:rPr lang="th-TH" sz="24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รม. 10:9 </a:t>
            </a:r>
            <a:r>
              <a:rPr lang="th-TH" sz="32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คือ​ว่า​ถ้า​ท่าน​จะ​รับ​ด้วย​ปาก​ของ​ท่าน​ว่า ​พระ​เยซู​ทรง​เป็น​องค์​พระ​ผู้​เป็น​เจ้า และ​เชื่อ​ใน​จิตใจ​ว่า ​พระ​เจ้า​ได้​ทรง​ชุบ​พระ​องค์​ให้​เป็น​ขึ้น​มา​จาก​ความ​ตาย ท่าน​จะ​รอด​</a:t>
            </a:r>
            <a:endParaRPr lang="th-TH" sz="2400" b="1" i="0" u="none" strike="noStrike" baseline="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R="450" algn="ctr" rtl="0"/>
            <a:endParaRPr lang="th-TH" b="1" i="0" u="none" strike="noStrike" baseline="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0180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3D2D19-6035-D91B-6179-15C85388E7FB}"/>
              </a:ext>
            </a:extLst>
          </p:cNvPr>
          <p:cNvSpPr txBox="1"/>
          <p:nvPr/>
        </p:nvSpPr>
        <p:spPr>
          <a:xfrm>
            <a:off x="277196" y="611925"/>
            <a:ext cx="1163760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sz="72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7200" b="1" i="0" u="none" strike="noStrike" baseline="0" dirty="0" err="1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</a:t>
            </a:r>
            <a:r>
              <a:rPr lang="th-TH" sz="72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1:18 คน​ทั้ง​หลาย​ที่​กำลัง​จะ​พินาศ​ก็​เห็น​ว่า​เรื่อง​กางเขน​เป็น​เรื่อง​โง่ แต่​พวก​เรา​ที่​กำลัง​จะ​รอด​เห็น​ว่า​เป็น​ฤทธานุภาพ​ของ​พระ​เจ้า​</a:t>
            </a:r>
          </a:p>
          <a:p>
            <a:pPr marR="450" algn="l" rtl="0"/>
            <a:endParaRPr lang="th-TH" sz="7200" b="1" i="0" u="none" strike="noStrike" baseline="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023869-5C46-2DC3-50C3-2B8FDEBE3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43743"/>
            <a:ext cx="12192000" cy="241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53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</TotalTime>
  <Words>570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Century Gothic</vt:lpstr>
      <vt:lpstr>Gill Sans MT</vt:lpstr>
      <vt:lpstr>Impact</vt:lpstr>
      <vt:lpstr>TH SarabunPSK</vt:lpstr>
      <vt:lpstr>Wingdings 3</vt:lpstr>
      <vt:lpstr>Badge</vt:lpstr>
      <vt:lpstr>Ion</vt:lpstr>
      <vt:lpstr>​ข่าวดี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ข่าวดี</dc:title>
  <dc:creator>user</dc:creator>
  <cp:lastModifiedBy>user</cp:lastModifiedBy>
  <cp:revision>1</cp:revision>
  <dcterms:created xsi:type="dcterms:W3CDTF">2023-06-11T00:38:14Z</dcterms:created>
  <dcterms:modified xsi:type="dcterms:W3CDTF">2023-06-19T07:05:08Z</dcterms:modified>
</cp:coreProperties>
</file>