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299" r:id="rId3"/>
    <p:sldId id="301" r:id="rId4"/>
    <p:sldId id="27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196" autoAdjust="0"/>
  </p:normalViewPr>
  <p:slideViewPr>
    <p:cSldViewPr snapToGrid="0">
      <p:cViewPr varScale="1">
        <p:scale>
          <a:sx n="74" d="100"/>
          <a:sy n="74" d="100"/>
        </p:scale>
        <p:origin x="9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33FC3-D35E-4C3E-A5CA-24FC97583E3D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F21AD-071C-4F41-A6E7-DF434492AF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159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26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886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89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115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77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44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545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945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18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496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335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80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C58D8-6232-8CDE-F5E4-674E992E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774" y="464621"/>
            <a:ext cx="2766352" cy="4152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488A23-6658-B9CB-8C50-771F278457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73" y="475862"/>
            <a:ext cx="2766352" cy="4152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04A56-B332-7975-26BA-1B06B72F94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78" y="464621"/>
            <a:ext cx="2766352" cy="4152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5ED20-D7BD-3921-55CC-7C2B79625568}"/>
              </a:ext>
            </a:extLst>
          </p:cNvPr>
          <p:cNvSpPr txBox="1"/>
          <p:nvPr/>
        </p:nvSpPr>
        <p:spPr>
          <a:xfrm>
            <a:off x="2599578" y="1861156"/>
            <a:ext cx="191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Physical</a:t>
            </a:r>
            <a:endParaRPr lang="th-TH" sz="4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187AF4-B5F6-88CA-B8CE-123E7BFA2E84}"/>
              </a:ext>
            </a:extLst>
          </p:cNvPr>
          <p:cNvSpPr txBox="1"/>
          <p:nvPr/>
        </p:nvSpPr>
        <p:spPr>
          <a:xfrm>
            <a:off x="7798283" y="1841793"/>
            <a:ext cx="2659652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Spiritual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C2BCBB-D537-8A2A-0E15-E5A78D7E9167}"/>
              </a:ext>
            </a:extLst>
          </p:cNvPr>
          <p:cNvSpPr txBox="1"/>
          <p:nvPr/>
        </p:nvSpPr>
        <p:spPr>
          <a:xfrm>
            <a:off x="4938101" y="1869580"/>
            <a:ext cx="27663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Mind </a:t>
            </a:r>
            <a:r>
              <a:rPr lang="th-TH" sz="4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</a:t>
            </a:r>
            <a:r>
              <a:rPr lang="en-US" sz="4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Soul </a:t>
            </a:r>
            <a:endParaRPr lang="th-TH" sz="4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688678-15EB-2066-5FA1-1A4E4315649B}"/>
              </a:ext>
            </a:extLst>
          </p:cNvPr>
          <p:cNvSpPr txBox="1"/>
          <p:nvPr/>
        </p:nvSpPr>
        <p:spPr>
          <a:xfrm>
            <a:off x="148972" y="5087323"/>
            <a:ext cx="60943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417CBE"/>
                </a:solidFill>
                <a:latin typeface="Tahoma" panose="020B0604030504040204" pitchFamily="34" charset="0"/>
              </a:rPr>
              <a:t>มธ. 10:28 </a:t>
            </a:r>
            <a:r>
              <a:rPr lang="th-TH" sz="2400" b="1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อย่า​กลัว​ผู้​ที่​ฆ่า​ได้​แต่​กาย แต่​ไม่​มี​อำนาจ​ที่​จะ​ฆ่า​จิต​วิญญาณ แต่​จง​กลัว​พระ​องค์​ผู้​ทรง​ฤทธิ์ ที่​จะ​ให้​ทั้ง​จิต​วิญญาณ​ทั้ง​กาย​พินาศ​ใน​นรก​ได้​</a:t>
            </a:r>
            <a:endParaRPr lang="th-TH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3AB4E-9DF3-3095-A96D-3849C7291B28}"/>
              </a:ext>
            </a:extLst>
          </p:cNvPr>
          <p:cNvSpPr txBox="1"/>
          <p:nvPr/>
        </p:nvSpPr>
        <p:spPr>
          <a:xfrm>
            <a:off x="6321276" y="5069693"/>
            <a:ext cx="60943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417CBE"/>
                </a:solidFill>
                <a:latin typeface="Tahoma" panose="020B0604030504040204" pitchFamily="34" charset="0"/>
              </a:rPr>
              <a:t>ฟป. 3:3 </a:t>
            </a:r>
            <a:r>
              <a:rPr lang="th-TH" sz="2400" b="1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เพราะ​ว่า​เรา​ทั้ง​หลาย​เป็น​พวก​ถือ​พิธี​เข้า​สุหนัต​แท้ เป็น​ผู้​นมัสการ​พระ​เจ้า​ด้วย​จิต​วิญญาณ และ​อวด​พระ​เยซู​คริสต์​ และ​ไม่ได้​ไว้ใจ​ใน​เนื้อ​หนัง​</a:t>
            </a:r>
            <a:endParaRPr lang="th-TH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B74BD7-4441-0834-1287-0FEBF7EC7987}"/>
              </a:ext>
            </a:extLst>
          </p:cNvPr>
          <p:cNvSpPr txBox="1"/>
          <p:nvPr/>
        </p:nvSpPr>
        <p:spPr>
          <a:xfrm>
            <a:off x="148972" y="6407000"/>
            <a:ext cx="117797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สดด. 19:7 </a:t>
            </a:r>
            <a:r>
              <a:rPr lang="th-TH" sz="2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กฎหมาย​ของ​พระ​เจ้า​รอบคอบ และ​</a:t>
            </a:r>
            <a:r>
              <a:rPr lang="th-TH" sz="2400" b="1" i="0" u="none" strike="noStrike" baseline="0" dirty="0">
                <a:solidFill>
                  <a:srgbClr val="FFFF00"/>
                </a:solidFill>
                <a:latin typeface="Tahoma" panose="020B0604030504040204" pitchFamily="34" charset="0"/>
              </a:rPr>
              <a:t>ฟื้นฟู​จิต​วิญญาณ </a:t>
            </a:r>
            <a:r>
              <a:rPr lang="th-TH" sz="2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กฎเกณฑ์​ของ​พระ​เจ้า​นั้น​แน่นอน กระทำ​ให้​คน​รู้​น้อย​มี​ปัญญา</a:t>
            </a:r>
            <a:endParaRPr lang="th-TH" b="1" i="0" u="none" strike="noStrike" baseline="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b="1" i="0" u="none" strike="noStrike" baseline="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F26594-F821-E3D8-452C-B09B7DA25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64" y="0"/>
            <a:ext cx="1977736" cy="1112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083AC1-FC14-603B-F038-A8BB17295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72" y="1165303"/>
            <a:ext cx="1980127" cy="14652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AFB9B5-EFCC-E145-35B5-3F1380D1D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72" y="2777290"/>
            <a:ext cx="1980128" cy="8168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0879E6-F4F1-B278-F5C3-9EFD71246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71" y="3660066"/>
            <a:ext cx="1980128" cy="12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65 -0.017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0.42604 -0.0129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19427 -0.008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057400" y="381001"/>
            <a:ext cx="345575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physical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597940" y="381001"/>
            <a:ext cx="3384260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spiritual</a:t>
            </a:r>
          </a:p>
        </p:txBody>
      </p:sp>
      <p:cxnSp>
        <p:nvCxnSpPr>
          <p:cNvPr id="5" name="ตัวเชื่อมต่อตรง 4"/>
          <p:cNvCxnSpPr/>
          <p:nvPr/>
        </p:nvCxnSpPr>
        <p:spPr>
          <a:xfrm rot="5400000">
            <a:off x="2780506" y="3542506"/>
            <a:ext cx="6630194" cy="794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รูปภาพ 9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667000"/>
            <a:ext cx="3876782" cy="2438400"/>
          </a:xfrm>
          <a:prstGeom prst="rect">
            <a:avLst/>
          </a:prstGeom>
        </p:spPr>
      </p:pic>
      <p:pic>
        <p:nvPicPr>
          <p:cNvPr id="11" name="รูปภาพ 10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418" y="2667000"/>
            <a:ext cx="3876782" cy="2438400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118376" y="5105400"/>
            <a:ext cx="5865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</a:t>
            </a:r>
          </a:p>
          <a:p>
            <a:r>
              <a:rPr lang="th-TH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ซึ่ง​บังเกิด​จาก​เนื้อ​หนัง​ก็​เป็น​เนื้อ​หนัง และ​ซึ่ง​บังเกิด​จาก​พระ​วิญญาณ​ก็​เป็น​วิญญาณ​</a:t>
            </a:r>
            <a:r>
              <a:rPr lang="th-TH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057400" y="2926140"/>
            <a:ext cx="83058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สงครามฝ่ายวิญญาณ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E9778-BDE4-3BF0-A074-14F85DD36CEB}"/>
              </a:ext>
            </a:extLst>
          </p:cNvPr>
          <p:cNvSpPr txBox="1"/>
          <p:nvPr/>
        </p:nvSpPr>
        <p:spPr>
          <a:xfrm>
            <a:off x="103188" y="6331803"/>
            <a:ext cx="60942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000" b="1" i="0" u="none" strike="noStrike" baseline="0" dirty="0">
                <a:solidFill>
                  <a:srgbClr val="FFFF00"/>
                </a:solidFill>
                <a:latin typeface="Tahoma" panose="020B0604030504040204" pitchFamily="34" charset="0"/>
              </a:rPr>
              <a:t>2</a:t>
            </a:r>
            <a:r>
              <a:rPr lang="th-TH" sz="2000" b="1" i="0" u="none" strike="noStrike" baseline="0" dirty="0" err="1">
                <a:solidFill>
                  <a:srgbClr val="FFFF00"/>
                </a:solidFill>
                <a:latin typeface="Tahoma" panose="020B0604030504040204" pitchFamily="34" charset="0"/>
              </a:rPr>
              <a:t>คร</a:t>
            </a:r>
            <a:r>
              <a:rPr lang="th-TH" sz="2000" b="1" i="0" u="none" strike="noStrike" baseline="0" dirty="0">
                <a:solidFill>
                  <a:srgbClr val="FFFF00"/>
                </a:solidFill>
                <a:latin typeface="Tahoma" panose="020B0604030504040204" pitchFamily="34" charset="0"/>
              </a:rPr>
              <a:t>. 3:6 </a:t>
            </a:r>
            <a:r>
              <a:rPr lang="en-US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……..</a:t>
            </a:r>
            <a:r>
              <a:rPr lang="th-TH" sz="2800" b="1" i="0" u="none" strike="noStrike" baseline="0" dirty="0">
                <a:solidFill>
                  <a:srgbClr val="FFFF00"/>
                </a:solidFill>
                <a:latin typeface="Tahoma" panose="020B0604030504040204" pitchFamily="34" charset="0"/>
              </a:rPr>
              <a:t>แต่​ส่วน​พระ​วิญญาณ​ประทาน​ชีวิต</a:t>
            </a:r>
            <a:endParaRPr lang="th-TH" sz="2000" b="1" i="0" u="none" strike="noStrike" baseline="0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sz="2000" b="1" i="0" u="none" strike="noStrike" baseline="0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8B952-633E-2B09-A460-AC3199DA8232}"/>
              </a:ext>
            </a:extLst>
          </p:cNvPr>
          <p:cNvSpPr txBox="1"/>
          <p:nvPr/>
        </p:nvSpPr>
        <p:spPr>
          <a:xfrm>
            <a:off x="6298911" y="5237478"/>
            <a:ext cx="548438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1400" b="1" i="0" u="none" strike="noStrike" baseline="0" dirty="0">
                <a:solidFill>
                  <a:srgbClr val="417CBE"/>
                </a:solidFill>
                <a:latin typeface="Tahoma" panose="020B0604030504040204" pitchFamily="34" charset="0"/>
              </a:rPr>
              <a:t>ยน. 6:63 </a:t>
            </a:r>
            <a:r>
              <a:rPr lang="en-US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The Spirit is the one who gives life; human nature is of no help! The words that I have spoken to you are spirit and are life.</a:t>
            </a:r>
            <a:endParaRPr lang="en-US" sz="14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sz="14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592FF9-87D5-2C12-3886-7D4F5694B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38" y="0"/>
            <a:ext cx="9537989" cy="6848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13CF47-DE51-9771-64D0-F180EE1ECBD8}"/>
              </a:ext>
            </a:extLst>
          </p:cNvPr>
          <p:cNvSpPr txBox="1"/>
          <p:nvPr/>
        </p:nvSpPr>
        <p:spPr>
          <a:xfrm>
            <a:off x="10941627" y="3054962"/>
            <a:ext cx="14494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b="1" dirty="0">
                <a:solidFill>
                  <a:srgbClr val="FF0000"/>
                </a:solidFill>
              </a:rPr>
              <a:t>3 มิติ</a:t>
            </a:r>
          </a:p>
        </p:txBody>
      </p:sp>
    </p:spTree>
    <p:extLst>
      <p:ext uri="{BB962C8B-B14F-4D97-AF65-F5344CB8AC3E}">
        <p14:creationId xmlns:p14="http://schemas.microsoft.com/office/powerpoint/2010/main" val="273013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495800" y="457201"/>
            <a:ext cx="3724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พระวิญญาณบริสุทธิ์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รูปภาพ 2" descr="World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1" y="1447800"/>
            <a:ext cx="4047529" cy="389141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209801" y="3200401"/>
            <a:ext cx="2710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วิญญาณมนุษย์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781801" y="5486401"/>
            <a:ext cx="1899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วิญญาณผี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636" y="5077360"/>
            <a:ext cx="60613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John 14</a:t>
            </a:r>
          </a:p>
          <a:p>
            <a:r>
              <a:rPr lang="th-TH" sz="2000" b="1" baseline="30000" dirty="0"/>
              <a:t>26 </a:t>
            </a:r>
            <a:r>
              <a:rPr lang="th-TH" sz="2000" b="1" dirty="0"/>
              <a:t>แต่​องค์​ผู้ช่วย​คือ​พระ​วิญญาณ​บริสุทธิ์​ซึ่ง​พระ​บิดา​จะ​ทรง​ใช้​มา​ใน​นาม​ของ​เรา​นั้น จะ​ทรง​สอน​ท่าน​ทั้ง​หลาย​ทุก​สิ่ง และ​จะ​ให้​ท่าน​ระลึก​ถึง​ทุก​สิ่ง​ที่​เรา​ได้​กล่าว​ไว้​แก่​ท่าน​แล้ว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987</TotalTime>
  <Words>369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Tahoma</vt:lpstr>
      <vt:lpstr>TH SarabunPSK</vt:lpstr>
      <vt:lpstr>Retrospect</vt:lpstr>
      <vt:lpstr>PowerPoint Presentation</vt:lpstr>
      <vt:lpstr>PowerPoint Presentation</vt:lpstr>
      <vt:lpstr>PowerPoint Presentation</vt:lpstr>
      <vt:lpstr>PowerPoint Presentation</vt:lpstr>
    </vt:vector>
  </TitlesOfParts>
  <Manager>TANNACHART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ราคาที่คุณต้องจ่ายกับการไม่มีน้ำมัน</dc:title>
  <dc:creator>user;TANNACHART</dc:creator>
  <cp:keywords>TANNACHART</cp:keywords>
  <cp:lastModifiedBy>user</cp:lastModifiedBy>
  <cp:revision>364</cp:revision>
  <dcterms:created xsi:type="dcterms:W3CDTF">2022-08-06T02:20:15Z</dcterms:created>
  <dcterms:modified xsi:type="dcterms:W3CDTF">2022-08-14T12:50:04Z</dcterms:modified>
</cp:coreProperties>
</file>